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 id="2147483650" r:id="rId2"/>
    <p:sldMasterId id="2147483659" r:id="rId3"/>
    <p:sldMasterId id="2147483654" r:id="rId4"/>
    <p:sldMasterId id="2147483754" r:id="rId5"/>
  </p:sldMasterIdLst>
  <p:notesMasterIdLst>
    <p:notesMasterId r:id="rId13"/>
  </p:notesMasterIdLst>
  <p:handoutMasterIdLst>
    <p:handoutMasterId r:id="rId14"/>
  </p:handoutMasterIdLst>
  <p:sldIdLst>
    <p:sldId id="651" r:id="rId6"/>
    <p:sldId id="655" r:id="rId7"/>
    <p:sldId id="664" r:id="rId8"/>
    <p:sldId id="654" r:id="rId9"/>
    <p:sldId id="660" r:id="rId10"/>
    <p:sldId id="657" r:id="rId11"/>
    <p:sldId id="661" r:id="rId12"/>
  </p:sldIdLst>
  <p:sldSz cx="9144000" cy="6858000" type="screen4x3"/>
  <p:notesSz cx="6761163" cy="9942513"/>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649"/>
    <a:srgbClr val="CE1141"/>
    <a:srgbClr val="734100"/>
    <a:srgbClr val="FFFA00"/>
    <a:srgbClr val="7D3F00"/>
    <a:srgbClr val="FAB41E"/>
    <a:srgbClr val="FFF799"/>
    <a:srgbClr val="FAD7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9471" autoAdjust="0"/>
  </p:normalViewPr>
  <p:slideViewPr>
    <p:cSldViewPr snapToGrid="0" snapToObjects="1">
      <p:cViewPr>
        <p:scale>
          <a:sx n="77" d="100"/>
          <a:sy n="77" d="100"/>
        </p:scale>
        <p:origin x="-1140" y="3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90" d="100"/>
        <a:sy n="190" d="100"/>
      </p:scale>
      <p:origin x="0" y="35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6F81DF4-142B-406E-AF49-03F9B0264958}">
      <dgm:prSet custT="1"/>
      <dgm:spPr/>
      <dgm:t>
        <a:bodyPr/>
        <a:lstStyle/>
        <a:p>
          <a:r>
            <a:rPr lang="en-US" sz="3600" dirty="0" smtClean="0">
              <a:latin typeface="Gill Sans" pitchFamily="34" charset="0"/>
            </a:rPr>
            <a:t>About fertilisers</a:t>
          </a:r>
          <a:endParaRPr lang="en-US" sz="3600" dirty="0">
            <a:latin typeface="Gill Sans" pitchFamily="34" charset="0"/>
          </a:endParaRPr>
        </a:p>
      </dgm:t>
    </dgm:pt>
    <dgm:pt modelId="{9F6E2771-2CB7-410D-B057-CAF684CFE123}" type="parTrans" cxnId="{422A7C06-0C5A-405C-AB04-713C9673543D}">
      <dgm:prSet/>
      <dgm:spPr/>
      <dgm:t>
        <a:bodyPr/>
        <a:lstStyle/>
        <a:p>
          <a:endParaRPr lang="en-US"/>
        </a:p>
      </dgm:t>
    </dgm:pt>
    <dgm:pt modelId="{A45265F7-65B9-450D-A816-AE33CB865AD1}" type="sibTrans" cxnId="{422A7C06-0C5A-405C-AB04-713C9673543D}">
      <dgm:prSet/>
      <dgm:spPr/>
      <dgm:t>
        <a:bodyPr/>
        <a:lstStyle/>
        <a:p>
          <a:endParaRPr lang="en-US"/>
        </a:p>
      </dgm:t>
    </dgm:pt>
    <dgm:pt modelId="{101957DA-B52F-4F02-A3E0-0FE14F127869}">
      <dgm:prSet custT="1"/>
      <dgm:spPr/>
      <dgm:t>
        <a:bodyPr anchor="t" anchorCtr="0"/>
        <a:lstStyle/>
        <a:p>
          <a:r>
            <a:rPr lang="en-US" sz="1800" dirty="0" smtClean="0">
              <a:latin typeface="Gill Sans" pitchFamily="34" charset="0"/>
            </a:rPr>
            <a:t>Understanding about importance of fertiliser in agriculture is vital</a:t>
          </a:r>
          <a:endParaRPr lang="en-US" sz="1800" dirty="0">
            <a:latin typeface="Gill Sans" pitchFamily="34" charset="0"/>
          </a:endParaRPr>
        </a:p>
      </dgm:t>
    </dgm:pt>
    <dgm:pt modelId="{DAC97EEA-7F66-4BA1-8F4B-3162DAC0FC9B}" type="parTrans" cxnId="{D99CB840-26C6-41A2-8482-84E6AF049232}">
      <dgm:prSet/>
      <dgm:spPr/>
      <dgm:t>
        <a:bodyPr/>
        <a:lstStyle/>
        <a:p>
          <a:endParaRPr lang="en-US"/>
        </a:p>
      </dgm:t>
    </dgm:pt>
    <dgm:pt modelId="{C33D6A13-F5D8-41B6-8EEF-C00F5E36E975}" type="sibTrans" cxnId="{D99CB840-26C6-41A2-8482-84E6AF049232}">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54D5870B-B3A7-48B4-87FE-50D1B70528FF}" type="pres">
      <dgm:prSet presAssocID="{36F81DF4-142B-406E-AF49-03F9B0264958}" presName="linNode" presStyleCnt="0"/>
      <dgm:spPr/>
    </dgm:pt>
    <dgm:pt modelId="{00892275-06CC-453C-B151-DECB1FFE256B}" type="pres">
      <dgm:prSet presAssocID="{36F81DF4-142B-406E-AF49-03F9B0264958}" presName="parentText" presStyleLbl="node1" presStyleIdx="0" presStyleCnt="1" custScaleX="78316" custScaleY="54124" custLinFactNeighborY="-19813">
        <dgm:presLayoutVars>
          <dgm:chMax val="1"/>
          <dgm:bulletEnabled val="1"/>
        </dgm:presLayoutVars>
      </dgm:prSet>
      <dgm:spPr/>
      <dgm:t>
        <a:bodyPr/>
        <a:lstStyle/>
        <a:p>
          <a:endParaRPr lang="en-US"/>
        </a:p>
      </dgm:t>
    </dgm:pt>
    <dgm:pt modelId="{61CFEE34-BF3E-4C1A-854E-30FF20D20AD6}" type="pres">
      <dgm:prSet presAssocID="{36F81DF4-142B-406E-AF49-03F9B0264958}" presName="descendantText" presStyleLbl="alignAccFollowNode1" presStyleIdx="0" presStyleCnt="1" custScaleY="63470" custLinFactNeighborY="-23555">
        <dgm:presLayoutVars>
          <dgm:bulletEnabled val="1"/>
        </dgm:presLayoutVars>
      </dgm:prSet>
      <dgm:spPr/>
      <dgm:t>
        <a:bodyPr/>
        <a:lstStyle/>
        <a:p>
          <a:endParaRPr lang="en-US"/>
        </a:p>
      </dgm:t>
    </dgm:pt>
  </dgm:ptLst>
  <dgm:cxnLst>
    <dgm:cxn modelId="{422A7C06-0C5A-405C-AB04-713C9673543D}" srcId="{C5F4E329-6255-4D06-8E20-131689669EF7}" destId="{36F81DF4-142B-406E-AF49-03F9B0264958}" srcOrd="0" destOrd="0" parTransId="{9F6E2771-2CB7-410D-B057-CAF684CFE123}" sibTransId="{A45265F7-65B9-450D-A816-AE33CB865AD1}"/>
    <dgm:cxn modelId="{1B683DEC-6365-410F-9DE0-27A01F3055B5}" type="presOf" srcId="{101957DA-B52F-4F02-A3E0-0FE14F127869}" destId="{61CFEE34-BF3E-4C1A-854E-30FF20D20AD6}" srcOrd="0" destOrd="0" presId="urn:microsoft.com/office/officeart/2005/8/layout/vList5"/>
    <dgm:cxn modelId="{02FC8659-1761-45D1-8147-40A2D1511E32}" type="presOf" srcId="{C5F4E329-6255-4D06-8E20-131689669EF7}" destId="{4A203ADD-DE81-4805-8385-4AA5C1E232DD}" srcOrd="0" destOrd="0" presId="urn:microsoft.com/office/officeart/2005/8/layout/vList5"/>
    <dgm:cxn modelId="{C0A249E3-EA1B-4C9C-AC49-F4D7A1FBBB43}" type="presOf" srcId="{36F81DF4-142B-406E-AF49-03F9B0264958}" destId="{00892275-06CC-453C-B151-DECB1FFE256B}" srcOrd="0" destOrd="0" presId="urn:microsoft.com/office/officeart/2005/8/layout/vList5"/>
    <dgm:cxn modelId="{D99CB840-26C6-41A2-8482-84E6AF049232}" srcId="{36F81DF4-142B-406E-AF49-03F9B0264958}" destId="{101957DA-B52F-4F02-A3E0-0FE14F127869}" srcOrd="0" destOrd="0" parTransId="{DAC97EEA-7F66-4BA1-8F4B-3162DAC0FC9B}" sibTransId="{C33D6A13-F5D8-41B6-8EEF-C00F5E36E975}"/>
    <dgm:cxn modelId="{415A3770-8ED7-4A32-9C38-9A6CA03AC91E}" type="presParOf" srcId="{4A203ADD-DE81-4805-8385-4AA5C1E232DD}" destId="{54D5870B-B3A7-48B4-87FE-50D1B70528FF}" srcOrd="0" destOrd="0" presId="urn:microsoft.com/office/officeart/2005/8/layout/vList5"/>
    <dgm:cxn modelId="{E3EF9C39-E1B2-49EE-8BE9-1E10F0AECA0F}" type="presParOf" srcId="{54D5870B-B3A7-48B4-87FE-50D1B70528FF}" destId="{00892275-06CC-453C-B151-DECB1FFE256B}" srcOrd="0" destOrd="0" presId="urn:microsoft.com/office/officeart/2005/8/layout/vList5"/>
    <dgm:cxn modelId="{A3F0A19C-F0BA-4545-AE2F-43973C63CD80}" type="presParOf" srcId="{54D5870B-B3A7-48B4-87FE-50D1B70528FF}" destId="{61CFEE34-BF3E-4C1A-854E-30FF20D20A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2BCB6C-6EA3-4C33-9987-F11417862414}">
      <dgm:prSet phldrT="[Text]" custT="1"/>
      <dgm:spPr/>
      <dgm:t>
        <a:bodyPr/>
        <a:lstStyle/>
        <a:p>
          <a:r>
            <a:rPr lang="en-US" sz="3600" dirty="0" smtClean="0">
              <a:latin typeface="Gill Sans" pitchFamily="34" charset="0"/>
            </a:rPr>
            <a:t>Benefits of fertilisers</a:t>
          </a:r>
          <a:endParaRPr lang="en-US" sz="3600" dirty="0">
            <a:latin typeface="Gill Sans" pitchFamily="34" charset="0"/>
          </a:endParaRPr>
        </a:p>
      </dgm:t>
    </dgm:pt>
    <dgm:pt modelId="{B94E0CF6-2B5C-4231-81D9-40D90F90A94A}" type="parTrans" cxnId="{BE89225D-99A1-4DFA-ABD5-B7F201F67912}">
      <dgm:prSet/>
      <dgm:spPr/>
      <dgm:t>
        <a:bodyPr/>
        <a:lstStyle/>
        <a:p>
          <a:endParaRPr lang="en-US"/>
        </a:p>
      </dgm:t>
    </dgm:pt>
    <dgm:pt modelId="{5747E0A8-1AC3-49A4-9C12-F1B69FD87156}" type="sibTrans" cxnId="{BE89225D-99A1-4DFA-ABD5-B7F201F67912}">
      <dgm:prSet/>
      <dgm:spPr/>
      <dgm:t>
        <a:bodyPr/>
        <a:lstStyle/>
        <a:p>
          <a:endParaRPr lang="en-US"/>
        </a:p>
      </dgm:t>
    </dgm:pt>
    <dgm:pt modelId="{2927A426-7651-4198-AF5A-C85988D5C8E0}">
      <dgm:prSet phldrT="[Text]" custT="1"/>
      <dgm:spPr/>
      <dgm:t>
        <a:bodyPr anchor="t" anchorCtr="0"/>
        <a:lstStyle/>
        <a:p>
          <a:r>
            <a:rPr lang="en-US" sz="1800" dirty="0" smtClean="0">
              <a:latin typeface="Gill Sans" pitchFamily="34" charset="0"/>
            </a:rPr>
            <a:t>This will describe the various benefits / advantages of fertilisers</a:t>
          </a:r>
          <a:endParaRPr lang="en-US" sz="1800" dirty="0">
            <a:latin typeface="Gill Sans" pitchFamily="34" charset="0"/>
          </a:endParaRPr>
        </a:p>
      </dgm:t>
    </dgm:pt>
    <dgm:pt modelId="{402154D1-906A-4C57-913B-BD57CF47BF1B}" type="parTrans" cxnId="{9803F32E-E4DC-4B25-8893-70273524B4DD}">
      <dgm:prSet/>
      <dgm:spPr/>
      <dgm:t>
        <a:bodyPr/>
        <a:lstStyle/>
        <a:p>
          <a:endParaRPr lang="en-US"/>
        </a:p>
      </dgm:t>
    </dgm:pt>
    <dgm:pt modelId="{F24C1439-5F3B-451E-BFC1-959328CE14BF}" type="sibTrans" cxnId="{9803F32E-E4DC-4B25-8893-70273524B4DD}">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41A3B3A3-680D-4E30-8C06-49175AD35CAE}" type="pres">
      <dgm:prSet presAssocID="{D02BCB6C-6EA3-4C33-9987-F11417862414}" presName="linNode" presStyleCnt="0"/>
      <dgm:spPr/>
    </dgm:pt>
    <dgm:pt modelId="{3AD1F8DA-F154-4FC6-AE83-6574AEB9E688}" type="pres">
      <dgm:prSet presAssocID="{D02BCB6C-6EA3-4C33-9987-F11417862414}" presName="parentText" presStyleLbl="node1" presStyleIdx="0" presStyleCnt="1" custScaleX="78316" custScaleY="22879" custLinFactNeighborY="-37179">
        <dgm:presLayoutVars>
          <dgm:chMax val="1"/>
          <dgm:bulletEnabled val="1"/>
        </dgm:presLayoutVars>
      </dgm:prSet>
      <dgm:spPr/>
      <dgm:t>
        <a:bodyPr/>
        <a:lstStyle/>
        <a:p>
          <a:endParaRPr lang="en-US"/>
        </a:p>
      </dgm:t>
    </dgm:pt>
    <dgm:pt modelId="{CDAF7379-8D36-48F2-8A08-4889C4D8B1B5}" type="pres">
      <dgm:prSet presAssocID="{D02BCB6C-6EA3-4C33-9987-F11417862414}" presName="descendantText" presStyleLbl="alignAccFollowNode1" presStyleIdx="0" presStyleCnt="1" custScaleX="102304" custScaleY="26780" custLinFactNeighborY="-46359">
        <dgm:presLayoutVars>
          <dgm:bulletEnabled val="1"/>
        </dgm:presLayoutVars>
      </dgm:prSet>
      <dgm:spPr/>
      <dgm:t>
        <a:bodyPr/>
        <a:lstStyle/>
        <a:p>
          <a:endParaRPr lang="en-US"/>
        </a:p>
      </dgm:t>
    </dgm:pt>
  </dgm:ptLst>
  <dgm:cxnLst>
    <dgm:cxn modelId="{BE89225D-99A1-4DFA-ABD5-B7F201F67912}" srcId="{C5F4E329-6255-4D06-8E20-131689669EF7}" destId="{D02BCB6C-6EA3-4C33-9987-F11417862414}" srcOrd="0" destOrd="0" parTransId="{B94E0CF6-2B5C-4231-81D9-40D90F90A94A}" sibTransId="{5747E0A8-1AC3-49A4-9C12-F1B69FD87156}"/>
    <dgm:cxn modelId="{9803F32E-E4DC-4B25-8893-70273524B4DD}" srcId="{D02BCB6C-6EA3-4C33-9987-F11417862414}" destId="{2927A426-7651-4198-AF5A-C85988D5C8E0}" srcOrd="0" destOrd="0" parTransId="{402154D1-906A-4C57-913B-BD57CF47BF1B}" sibTransId="{F24C1439-5F3B-451E-BFC1-959328CE14BF}"/>
    <dgm:cxn modelId="{A8473410-48E2-4F95-883E-4A19D2826BCD}" type="presOf" srcId="{D02BCB6C-6EA3-4C33-9987-F11417862414}" destId="{3AD1F8DA-F154-4FC6-AE83-6574AEB9E688}" srcOrd="0" destOrd="0" presId="urn:microsoft.com/office/officeart/2005/8/layout/vList5"/>
    <dgm:cxn modelId="{9F14FF03-AAE0-4665-8C79-EB35529FC489}" type="presOf" srcId="{C5F4E329-6255-4D06-8E20-131689669EF7}" destId="{4A203ADD-DE81-4805-8385-4AA5C1E232DD}" srcOrd="0" destOrd="0" presId="urn:microsoft.com/office/officeart/2005/8/layout/vList5"/>
    <dgm:cxn modelId="{EC69174D-EA95-4157-9000-76A9D03667EB}" type="presOf" srcId="{2927A426-7651-4198-AF5A-C85988D5C8E0}" destId="{CDAF7379-8D36-48F2-8A08-4889C4D8B1B5}" srcOrd="0" destOrd="0" presId="urn:microsoft.com/office/officeart/2005/8/layout/vList5"/>
    <dgm:cxn modelId="{9A0AB9E7-6CDF-40FE-B22C-F098B4D7EE12}" type="presParOf" srcId="{4A203ADD-DE81-4805-8385-4AA5C1E232DD}" destId="{41A3B3A3-680D-4E30-8C06-49175AD35CAE}" srcOrd="0" destOrd="0" presId="urn:microsoft.com/office/officeart/2005/8/layout/vList5"/>
    <dgm:cxn modelId="{BB5B3D52-2860-4EB9-867F-6913550EB5B6}" type="presParOf" srcId="{41A3B3A3-680D-4E30-8C06-49175AD35CAE}" destId="{3AD1F8DA-F154-4FC6-AE83-6574AEB9E688}" srcOrd="0" destOrd="0" presId="urn:microsoft.com/office/officeart/2005/8/layout/vList5"/>
    <dgm:cxn modelId="{A0FFAC6C-F3FF-43D0-ABBC-A8D7B2319174}" type="presParOf" srcId="{41A3B3A3-680D-4E30-8C06-49175AD35CAE}" destId="{CDAF7379-8D36-48F2-8A08-4889C4D8B1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D02BCB6C-6EA3-4C33-9987-F11417862414}">
      <dgm:prSet phldrT="[Text]" custT="1"/>
      <dgm:spPr/>
      <dgm:t>
        <a:bodyPr/>
        <a:lstStyle/>
        <a:p>
          <a:r>
            <a:rPr lang="en-US" sz="3600" dirty="0" smtClean="0">
              <a:latin typeface="Gill Sans" pitchFamily="34" charset="0"/>
            </a:rPr>
            <a:t>Benefits of fertilisers</a:t>
          </a:r>
          <a:endParaRPr lang="en-US" sz="3600" dirty="0">
            <a:latin typeface="Gill Sans" pitchFamily="34" charset="0"/>
          </a:endParaRPr>
        </a:p>
      </dgm:t>
    </dgm:pt>
    <dgm:pt modelId="{B94E0CF6-2B5C-4231-81D9-40D90F90A94A}" type="parTrans" cxnId="{BE89225D-99A1-4DFA-ABD5-B7F201F67912}">
      <dgm:prSet/>
      <dgm:spPr/>
      <dgm:t>
        <a:bodyPr/>
        <a:lstStyle/>
        <a:p>
          <a:endParaRPr lang="en-US"/>
        </a:p>
      </dgm:t>
    </dgm:pt>
    <dgm:pt modelId="{5747E0A8-1AC3-49A4-9C12-F1B69FD87156}" type="sibTrans" cxnId="{BE89225D-99A1-4DFA-ABD5-B7F201F67912}">
      <dgm:prSet/>
      <dgm:spPr/>
      <dgm:t>
        <a:bodyPr/>
        <a:lstStyle/>
        <a:p>
          <a:endParaRPr lang="en-US"/>
        </a:p>
      </dgm:t>
    </dgm:pt>
    <dgm:pt modelId="{2927A426-7651-4198-AF5A-C85988D5C8E0}">
      <dgm:prSet phldrT="[Text]" custT="1"/>
      <dgm:spPr/>
      <dgm:t>
        <a:bodyPr anchor="t" anchorCtr="0"/>
        <a:lstStyle/>
        <a:p>
          <a:r>
            <a:rPr lang="en-US" sz="1800" dirty="0" smtClean="0">
              <a:latin typeface="Gill Sans" pitchFamily="34" charset="0"/>
            </a:rPr>
            <a:t>This will describe the various benefits / advantages of fertilisers</a:t>
          </a:r>
          <a:endParaRPr lang="en-US" sz="1800" dirty="0">
            <a:latin typeface="Gill Sans" pitchFamily="34" charset="0"/>
          </a:endParaRPr>
        </a:p>
      </dgm:t>
    </dgm:pt>
    <dgm:pt modelId="{402154D1-906A-4C57-913B-BD57CF47BF1B}" type="parTrans" cxnId="{9803F32E-E4DC-4B25-8893-70273524B4DD}">
      <dgm:prSet/>
      <dgm:spPr/>
      <dgm:t>
        <a:bodyPr/>
        <a:lstStyle/>
        <a:p>
          <a:endParaRPr lang="en-US"/>
        </a:p>
      </dgm:t>
    </dgm:pt>
    <dgm:pt modelId="{F24C1439-5F3B-451E-BFC1-959328CE14BF}" type="sibTrans" cxnId="{9803F32E-E4DC-4B25-8893-70273524B4DD}">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41A3B3A3-680D-4E30-8C06-49175AD35CAE}" type="pres">
      <dgm:prSet presAssocID="{D02BCB6C-6EA3-4C33-9987-F11417862414}" presName="linNode" presStyleCnt="0"/>
      <dgm:spPr/>
    </dgm:pt>
    <dgm:pt modelId="{3AD1F8DA-F154-4FC6-AE83-6574AEB9E688}" type="pres">
      <dgm:prSet presAssocID="{D02BCB6C-6EA3-4C33-9987-F11417862414}" presName="parentText" presStyleLbl="node1" presStyleIdx="0" presStyleCnt="1" custScaleX="78316" custScaleY="22879" custLinFactNeighborY="-37179">
        <dgm:presLayoutVars>
          <dgm:chMax val="1"/>
          <dgm:bulletEnabled val="1"/>
        </dgm:presLayoutVars>
      </dgm:prSet>
      <dgm:spPr/>
      <dgm:t>
        <a:bodyPr/>
        <a:lstStyle/>
        <a:p>
          <a:endParaRPr lang="en-US"/>
        </a:p>
      </dgm:t>
    </dgm:pt>
    <dgm:pt modelId="{CDAF7379-8D36-48F2-8A08-4889C4D8B1B5}" type="pres">
      <dgm:prSet presAssocID="{D02BCB6C-6EA3-4C33-9987-F11417862414}" presName="descendantText" presStyleLbl="alignAccFollowNode1" presStyleIdx="0" presStyleCnt="1" custScaleX="102304" custScaleY="26780" custLinFactNeighborY="-46359">
        <dgm:presLayoutVars>
          <dgm:bulletEnabled val="1"/>
        </dgm:presLayoutVars>
      </dgm:prSet>
      <dgm:spPr/>
      <dgm:t>
        <a:bodyPr/>
        <a:lstStyle/>
        <a:p>
          <a:endParaRPr lang="en-US"/>
        </a:p>
      </dgm:t>
    </dgm:pt>
  </dgm:ptLst>
  <dgm:cxnLst>
    <dgm:cxn modelId="{BE89225D-99A1-4DFA-ABD5-B7F201F67912}" srcId="{C5F4E329-6255-4D06-8E20-131689669EF7}" destId="{D02BCB6C-6EA3-4C33-9987-F11417862414}" srcOrd="0" destOrd="0" parTransId="{B94E0CF6-2B5C-4231-81D9-40D90F90A94A}" sibTransId="{5747E0A8-1AC3-49A4-9C12-F1B69FD87156}"/>
    <dgm:cxn modelId="{9803F32E-E4DC-4B25-8893-70273524B4DD}" srcId="{D02BCB6C-6EA3-4C33-9987-F11417862414}" destId="{2927A426-7651-4198-AF5A-C85988D5C8E0}" srcOrd="0" destOrd="0" parTransId="{402154D1-906A-4C57-913B-BD57CF47BF1B}" sibTransId="{F24C1439-5F3B-451E-BFC1-959328CE14BF}"/>
    <dgm:cxn modelId="{0FC200BB-F576-4BE5-8684-1567E52E295E}" type="presOf" srcId="{C5F4E329-6255-4D06-8E20-131689669EF7}" destId="{4A203ADD-DE81-4805-8385-4AA5C1E232DD}" srcOrd="0" destOrd="0" presId="urn:microsoft.com/office/officeart/2005/8/layout/vList5"/>
    <dgm:cxn modelId="{6249BD5A-C233-4C0B-9364-417B78C35623}" type="presOf" srcId="{2927A426-7651-4198-AF5A-C85988D5C8E0}" destId="{CDAF7379-8D36-48F2-8A08-4889C4D8B1B5}" srcOrd="0" destOrd="0" presId="urn:microsoft.com/office/officeart/2005/8/layout/vList5"/>
    <dgm:cxn modelId="{58C2FC21-7A56-41F0-9C27-C8A5F6D27DEE}" type="presOf" srcId="{D02BCB6C-6EA3-4C33-9987-F11417862414}" destId="{3AD1F8DA-F154-4FC6-AE83-6574AEB9E688}" srcOrd="0" destOrd="0" presId="urn:microsoft.com/office/officeart/2005/8/layout/vList5"/>
    <dgm:cxn modelId="{BFA34983-27F8-47DC-ABBB-869A9B73A7C1}" type="presParOf" srcId="{4A203ADD-DE81-4805-8385-4AA5C1E232DD}" destId="{41A3B3A3-680D-4E30-8C06-49175AD35CAE}" srcOrd="0" destOrd="0" presId="urn:microsoft.com/office/officeart/2005/8/layout/vList5"/>
    <dgm:cxn modelId="{A3A6BCBF-BF5F-4D47-BA8F-9005BCE4B4F1}" type="presParOf" srcId="{41A3B3A3-680D-4E30-8C06-49175AD35CAE}" destId="{3AD1F8DA-F154-4FC6-AE83-6574AEB9E688}" srcOrd="0" destOrd="0" presId="urn:microsoft.com/office/officeart/2005/8/layout/vList5"/>
    <dgm:cxn modelId="{7E7E2593-98DD-49A4-85E1-E82B59AFE1E5}" type="presParOf" srcId="{41A3B3A3-680D-4E30-8C06-49175AD35CAE}" destId="{CDAF7379-8D36-48F2-8A08-4889C4D8B1B5}"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1C4658-181C-45C5-9B5A-3DA25999F9BE}">
      <dgm:prSet phldrT="[Text]" custT="1"/>
      <dgm:spPr/>
      <dgm:t>
        <a:bodyPr/>
        <a:lstStyle/>
        <a:p>
          <a:r>
            <a:rPr lang="en-US" sz="3200" dirty="0" smtClean="0">
              <a:latin typeface="Gill Sans" pitchFamily="34" charset="0"/>
            </a:rPr>
            <a:t>Why imbalanced </a:t>
          </a:r>
          <a:r>
            <a:rPr lang="en-US" sz="3200" dirty="0" err="1" smtClean="0">
              <a:latin typeface="Gill Sans" pitchFamily="34" charset="0"/>
            </a:rPr>
            <a:t>fertilisation</a:t>
          </a:r>
          <a:endParaRPr lang="en-US" sz="3200" dirty="0">
            <a:latin typeface="Gill Sans" pitchFamily="34" charset="0"/>
          </a:endParaRPr>
        </a:p>
      </dgm:t>
    </dgm:pt>
    <dgm:pt modelId="{4FD8FCC4-8A74-463B-8E17-89AFA7650ED9}" type="parTrans" cxnId="{53313703-5A94-42C0-843B-375D3FF87D69}">
      <dgm:prSet/>
      <dgm:spPr/>
      <dgm:t>
        <a:bodyPr/>
        <a:lstStyle/>
        <a:p>
          <a:endParaRPr lang="en-US"/>
        </a:p>
      </dgm:t>
    </dgm:pt>
    <dgm:pt modelId="{8792668E-1B1D-4A48-93AF-353176BFFB25}" type="sibTrans" cxnId="{53313703-5A94-42C0-843B-375D3FF87D69}">
      <dgm:prSet/>
      <dgm:spPr/>
      <dgm:t>
        <a:bodyPr/>
        <a:lstStyle/>
        <a:p>
          <a:endParaRPr lang="en-US"/>
        </a:p>
      </dgm:t>
    </dgm:pt>
    <dgm:pt modelId="{DEC5F937-6F98-47F5-82B9-51D41D92D494}">
      <dgm:prSet phldrT="[Text]" custT="1"/>
      <dgm:spPr/>
      <dgm:t>
        <a:bodyPr anchor="t" anchorCtr="0"/>
        <a:lstStyle/>
        <a:p>
          <a:r>
            <a:rPr lang="en-US" sz="1800" dirty="0" smtClean="0">
              <a:latin typeface="Gill Sans" pitchFamily="34" charset="0"/>
            </a:rPr>
            <a:t>The facts and figures about the Government subsidy leading to imbalanced use of fertilisers and suggestion to address the issue.</a:t>
          </a:r>
          <a:endParaRPr lang="en-US" sz="1800" dirty="0">
            <a:latin typeface="Gill Sans" pitchFamily="34" charset="0"/>
          </a:endParaRPr>
        </a:p>
      </dgm:t>
    </dgm:pt>
    <dgm:pt modelId="{AF5BC265-31C2-4AFB-B3B9-1B323534F6CC}" type="parTrans" cxnId="{000DB21A-477D-4550-9461-F5D284DF47AA}">
      <dgm:prSet/>
      <dgm:spPr/>
      <dgm:t>
        <a:bodyPr/>
        <a:lstStyle/>
        <a:p>
          <a:endParaRPr lang="en-US"/>
        </a:p>
      </dgm:t>
    </dgm:pt>
    <dgm:pt modelId="{7643E173-3D1C-4F68-AAEC-DF8073C005C6}" type="sibTrans" cxnId="{000DB21A-477D-4550-9461-F5D284DF47AA}">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565FD91D-0623-496C-B6AA-665E2FCB953B}" type="pres">
      <dgm:prSet presAssocID="{801C4658-181C-45C5-9B5A-3DA25999F9BE}" presName="linNode" presStyleCnt="0"/>
      <dgm:spPr/>
    </dgm:pt>
    <dgm:pt modelId="{DC31FCF6-2B28-4A96-8F4F-E716D122E9BE}" type="pres">
      <dgm:prSet presAssocID="{801C4658-181C-45C5-9B5A-3DA25999F9BE}" presName="parentText" presStyleLbl="node1" presStyleIdx="0" presStyleCnt="1" custScaleX="78316" custScaleY="23943" custLinFactNeighborY="-35235">
        <dgm:presLayoutVars>
          <dgm:chMax val="1"/>
          <dgm:bulletEnabled val="1"/>
        </dgm:presLayoutVars>
      </dgm:prSet>
      <dgm:spPr/>
      <dgm:t>
        <a:bodyPr/>
        <a:lstStyle/>
        <a:p>
          <a:endParaRPr lang="en-US"/>
        </a:p>
      </dgm:t>
    </dgm:pt>
    <dgm:pt modelId="{414ED66B-FC72-4F0C-A0CC-0DCFDBA8D762}" type="pres">
      <dgm:prSet presAssocID="{801C4658-181C-45C5-9B5A-3DA25999F9BE}" presName="descendantText" presStyleLbl="alignAccFollowNode1" presStyleIdx="0" presStyleCnt="1" custScaleY="28498" custLinFactNeighborY="-43935">
        <dgm:presLayoutVars>
          <dgm:bulletEnabled val="1"/>
        </dgm:presLayoutVars>
      </dgm:prSet>
      <dgm:spPr/>
      <dgm:t>
        <a:bodyPr/>
        <a:lstStyle/>
        <a:p>
          <a:endParaRPr lang="en-US"/>
        </a:p>
      </dgm:t>
    </dgm:pt>
  </dgm:ptLst>
  <dgm:cxnLst>
    <dgm:cxn modelId="{08312FFC-E7CF-405C-A151-6F9DC0F34835}" type="presOf" srcId="{801C4658-181C-45C5-9B5A-3DA25999F9BE}" destId="{DC31FCF6-2B28-4A96-8F4F-E716D122E9BE}" srcOrd="0" destOrd="0" presId="urn:microsoft.com/office/officeart/2005/8/layout/vList5"/>
    <dgm:cxn modelId="{000DB21A-477D-4550-9461-F5D284DF47AA}" srcId="{801C4658-181C-45C5-9B5A-3DA25999F9BE}" destId="{DEC5F937-6F98-47F5-82B9-51D41D92D494}" srcOrd="0" destOrd="0" parTransId="{AF5BC265-31C2-4AFB-B3B9-1B323534F6CC}" sibTransId="{7643E173-3D1C-4F68-AAEC-DF8073C005C6}"/>
    <dgm:cxn modelId="{D3DDBF94-B96A-4C30-8581-6786650A98BB}" type="presOf" srcId="{DEC5F937-6F98-47F5-82B9-51D41D92D494}" destId="{414ED66B-FC72-4F0C-A0CC-0DCFDBA8D762}" srcOrd="0" destOrd="0" presId="urn:microsoft.com/office/officeart/2005/8/layout/vList5"/>
    <dgm:cxn modelId="{49483D4B-992D-4A1D-B85F-07C44B60CAF6}" type="presOf" srcId="{C5F4E329-6255-4D06-8E20-131689669EF7}" destId="{4A203ADD-DE81-4805-8385-4AA5C1E232DD}" srcOrd="0" destOrd="0" presId="urn:microsoft.com/office/officeart/2005/8/layout/vList5"/>
    <dgm:cxn modelId="{53313703-5A94-42C0-843B-375D3FF87D69}" srcId="{C5F4E329-6255-4D06-8E20-131689669EF7}" destId="{801C4658-181C-45C5-9B5A-3DA25999F9BE}" srcOrd="0" destOrd="0" parTransId="{4FD8FCC4-8A74-463B-8E17-89AFA7650ED9}" sibTransId="{8792668E-1B1D-4A48-93AF-353176BFFB25}"/>
    <dgm:cxn modelId="{01E57856-0B84-47EA-B0BC-55C40DF65767}" type="presParOf" srcId="{4A203ADD-DE81-4805-8385-4AA5C1E232DD}" destId="{565FD91D-0623-496C-B6AA-665E2FCB953B}" srcOrd="0" destOrd="0" presId="urn:microsoft.com/office/officeart/2005/8/layout/vList5"/>
    <dgm:cxn modelId="{F0A39F49-19DA-48C1-B39F-3AB68628318B}" type="presParOf" srcId="{565FD91D-0623-496C-B6AA-665E2FCB953B}" destId="{DC31FCF6-2B28-4A96-8F4F-E716D122E9BE}" srcOrd="0" destOrd="0" presId="urn:microsoft.com/office/officeart/2005/8/layout/vList5"/>
    <dgm:cxn modelId="{B5D637BA-A885-4C77-AE6F-DC2C5314C462}" type="presParOf" srcId="{565FD91D-0623-496C-B6AA-665E2FCB953B}" destId="{414ED66B-FC72-4F0C-A0CC-0DCFDBA8D7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1C4658-181C-45C5-9B5A-3DA25999F9BE}">
      <dgm:prSet phldrT="[Text]" custT="1"/>
      <dgm:spPr/>
      <dgm:t>
        <a:bodyPr/>
        <a:lstStyle/>
        <a:p>
          <a:r>
            <a:rPr lang="en-US" sz="3200" dirty="0" smtClean="0">
              <a:latin typeface="Gill Sans" pitchFamily="34" charset="0"/>
            </a:rPr>
            <a:t>Why imbalanced </a:t>
          </a:r>
          <a:r>
            <a:rPr lang="en-US" sz="3200" dirty="0" err="1" smtClean="0">
              <a:latin typeface="Gill Sans" pitchFamily="34" charset="0"/>
            </a:rPr>
            <a:t>fertilisation</a:t>
          </a:r>
          <a:endParaRPr lang="en-US" sz="3200" dirty="0">
            <a:latin typeface="Gill Sans" pitchFamily="34" charset="0"/>
          </a:endParaRPr>
        </a:p>
      </dgm:t>
    </dgm:pt>
    <dgm:pt modelId="{4FD8FCC4-8A74-463B-8E17-89AFA7650ED9}" type="parTrans" cxnId="{53313703-5A94-42C0-843B-375D3FF87D69}">
      <dgm:prSet/>
      <dgm:spPr/>
      <dgm:t>
        <a:bodyPr/>
        <a:lstStyle/>
        <a:p>
          <a:endParaRPr lang="en-US"/>
        </a:p>
      </dgm:t>
    </dgm:pt>
    <dgm:pt modelId="{8792668E-1B1D-4A48-93AF-353176BFFB25}" type="sibTrans" cxnId="{53313703-5A94-42C0-843B-375D3FF87D69}">
      <dgm:prSet/>
      <dgm:spPr/>
      <dgm:t>
        <a:bodyPr/>
        <a:lstStyle/>
        <a:p>
          <a:endParaRPr lang="en-US"/>
        </a:p>
      </dgm:t>
    </dgm:pt>
    <dgm:pt modelId="{DEC5F937-6F98-47F5-82B9-51D41D92D494}">
      <dgm:prSet phldrT="[Text]" custT="1"/>
      <dgm:spPr/>
      <dgm:t>
        <a:bodyPr anchor="t" anchorCtr="0"/>
        <a:lstStyle/>
        <a:p>
          <a:r>
            <a:rPr lang="en-US" sz="1800" dirty="0" smtClean="0">
              <a:latin typeface="Gill Sans" pitchFamily="34" charset="0"/>
            </a:rPr>
            <a:t>The facts and figures about the Government subsidy leading to imbalanced use of fertilisers and suggestion to address the issue.</a:t>
          </a:r>
          <a:endParaRPr lang="en-US" sz="1800" dirty="0">
            <a:latin typeface="Gill Sans" pitchFamily="34" charset="0"/>
          </a:endParaRPr>
        </a:p>
      </dgm:t>
    </dgm:pt>
    <dgm:pt modelId="{AF5BC265-31C2-4AFB-B3B9-1B323534F6CC}" type="parTrans" cxnId="{000DB21A-477D-4550-9461-F5D284DF47AA}">
      <dgm:prSet/>
      <dgm:spPr/>
      <dgm:t>
        <a:bodyPr/>
        <a:lstStyle/>
        <a:p>
          <a:endParaRPr lang="en-US"/>
        </a:p>
      </dgm:t>
    </dgm:pt>
    <dgm:pt modelId="{7643E173-3D1C-4F68-AAEC-DF8073C005C6}" type="sibTrans" cxnId="{000DB21A-477D-4550-9461-F5D284DF47AA}">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565FD91D-0623-496C-B6AA-665E2FCB953B}" type="pres">
      <dgm:prSet presAssocID="{801C4658-181C-45C5-9B5A-3DA25999F9BE}" presName="linNode" presStyleCnt="0"/>
      <dgm:spPr/>
    </dgm:pt>
    <dgm:pt modelId="{DC31FCF6-2B28-4A96-8F4F-E716D122E9BE}" type="pres">
      <dgm:prSet presAssocID="{801C4658-181C-45C5-9B5A-3DA25999F9BE}" presName="parentText" presStyleLbl="node1" presStyleIdx="0" presStyleCnt="1" custScaleX="78316" custScaleY="23943" custLinFactNeighborY="-35235">
        <dgm:presLayoutVars>
          <dgm:chMax val="1"/>
          <dgm:bulletEnabled val="1"/>
        </dgm:presLayoutVars>
      </dgm:prSet>
      <dgm:spPr/>
      <dgm:t>
        <a:bodyPr/>
        <a:lstStyle/>
        <a:p>
          <a:endParaRPr lang="en-US"/>
        </a:p>
      </dgm:t>
    </dgm:pt>
    <dgm:pt modelId="{414ED66B-FC72-4F0C-A0CC-0DCFDBA8D762}" type="pres">
      <dgm:prSet presAssocID="{801C4658-181C-45C5-9B5A-3DA25999F9BE}" presName="descendantText" presStyleLbl="alignAccFollowNode1" presStyleIdx="0" presStyleCnt="1" custScaleY="28498" custLinFactNeighborY="-43935">
        <dgm:presLayoutVars>
          <dgm:bulletEnabled val="1"/>
        </dgm:presLayoutVars>
      </dgm:prSet>
      <dgm:spPr/>
      <dgm:t>
        <a:bodyPr/>
        <a:lstStyle/>
        <a:p>
          <a:endParaRPr lang="en-US"/>
        </a:p>
      </dgm:t>
    </dgm:pt>
  </dgm:ptLst>
  <dgm:cxnLst>
    <dgm:cxn modelId="{423E182B-158F-44F7-8883-0FB1E04D2E23}" type="presOf" srcId="{DEC5F937-6F98-47F5-82B9-51D41D92D494}" destId="{414ED66B-FC72-4F0C-A0CC-0DCFDBA8D762}" srcOrd="0" destOrd="0" presId="urn:microsoft.com/office/officeart/2005/8/layout/vList5"/>
    <dgm:cxn modelId="{000DB21A-477D-4550-9461-F5D284DF47AA}" srcId="{801C4658-181C-45C5-9B5A-3DA25999F9BE}" destId="{DEC5F937-6F98-47F5-82B9-51D41D92D494}" srcOrd="0" destOrd="0" parTransId="{AF5BC265-31C2-4AFB-B3B9-1B323534F6CC}" sibTransId="{7643E173-3D1C-4F68-AAEC-DF8073C005C6}"/>
    <dgm:cxn modelId="{97CBC395-A42C-4F02-ABB5-297DEBE43E28}" type="presOf" srcId="{801C4658-181C-45C5-9B5A-3DA25999F9BE}" destId="{DC31FCF6-2B28-4A96-8F4F-E716D122E9BE}" srcOrd="0" destOrd="0" presId="urn:microsoft.com/office/officeart/2005/8/layout/vList5"/>
    <dgm:cxn modelId="{53313703-5A94-42C0-843B-375D3FF87D69}" srcId="{C5F4E329-6255-4D06-8E20-131689669EF7}" destId="{801C4658-181C-45C5-9B5A-3DA25999F9BE}" srcOrd="0" destOrd="0" parTransId="{4FD8FCC4-8A74-463B-8E17-89AFA7650ED9}" sibTransId="{8792668E-1B1D-4A48-93AF-353176BFFB25}"/>
    <dgm:cxn modelId="{AA9F0047-FAA2-4C4A-8FB3-C31C697CADB2}" type="presOf" srcId="{C5F4E329-6255-4D06-8E20-131689669EF7}" destId="{4A203ADD-DE81-4805-8385-4AA5C1E232DD}" srcOrd="0" destOrd="0" presId="urn:microsoft.com/office/officeart/2005/8/layout/vList5"/>
    <dgm:cxn modelId="{E222CFA8-FDA0-4A3A-B554-BFF06952AE19}" type="presParOf" srcId="{4A203ADD-DE81-4805-8385-4AA5C1E232DD}" destId="{565FD91D-0623-496C-B6AA-665E2FCB953B}" srcOrd="0" destOrd="0" presId="urn:microsoft.com/office/officeart/2005/8/layout/vList5"/>
    <dgm:cxn modelId="{DED59D97-C3D0-4DC5-9640-AB76349A0A09}" type="presParOf" srcId="{565FD91D-0623-496C-B6AA-665E2FCB953B}" destId="{DC31FCF6-2B28-4A96-8F4F-E716D122E9BE}" srcOrd="0" destOrd="0" presId="urn:microsoft.com/office/officeart/2005/8/layout/vList5"/>
    <dgm:cxn modelId="{6CF43B77-B4E1-4292-B1AE-C5D36FB4C4AB}" type="presParOf" srcId="{565FD91D-0623-496C-B6AA-665E2FCB953B}" destId="{414ED66B-FC72-4F0C-A0CC-0DCFDBA8D76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CDB559-67FA-4AFF-B20F-175E4042EE1C}">
      <dgm:prSet custT="1"/>
      <dgm:spPr/>
      <dgm:t>
        <a:bodyPr/>
        <a:lstStyle/>
        <a:p>
          <a:pPr algn="ctr"/>
          <a:endParaRPr lang="en-US" sz="2800" dirty="0">
            <a:latin typeface="Gill Sans" pitchFamily="34" charset="0"/>
          </a:endParaRPr>
        </a:p>
      </dgm:t>
    </dgm:pt>
    <dgm:pt modelId="{F3C790F1-6154-487F-839F-976E3B0E5F47}" type="parTrans" cxnId="{E6B6AAEE-2D0C-416E-A6A2-1B4DC0D56450}">
      <dgm:prSet/>
      <dgm:spPr/>
      <dgm:t>
        <a:bodyPr/>
        <a:lstStyle/>
        <a:p>
          <a:endParaRPr lang="en-US"/>
        </a:p>
      </dgm:t>
    </dgm:pt>
    <dgm:pt modelId="{A9DC63A6-44E0-44E8-80D0-1D3C0EBC2FE6}" type="sibTrans" cxnId="{E6B6AAEE-2D0C-416E-A6A2-1B4DC0D56450}">
      <dgm:prSet/>
      <dgm:spPr/>
      <dgm:t>
        <a:bodyPr/>
        <a:lstStyle/>
        <a:p>
          <a:endParaRPr lang="en-US"/>
        </a:p>
      </dgm:t>
    </dgm:pt>
    <dgm:pt modelId="{4787BEFB-AB19-42EE-8E72-1BAAF1B8844E}">
      <dgm:prSet custT="1"/>
      <dgm:spPr/>
      <dgm:t>
        <a:bodyPr tIns="36000" anchor="t" anchorCtr="0"/>
        <a:lstStyle/>
        <a:p>
          <a:endParaRPr lang="en-US" sz="1800" dirty="0">
            <a:latin typeface="Gill Sans" pitchFamily="34" charset="0"/>
          </a:endParaRPr>
        </a:p>
      </dgm:t>
    </dgm:pt>
    <dgm:pt modelId="{AA88825E-A6D4-43C4-AB3D-B1DAE57DE110}" type="sibTrans" cxnId="{CE1385E7-A23C-4673-B32E-35EE19B0D01B}">
      <dgm:prSet/>
      <dgm:spPr/>
      <dgm:t>
        <a:bodyPr/>
        <a:lstStyle/>
        <a:p>
          <a:endParaRPr lang="en-US"/>
        </a:p>
      </dgm:t>
    </dgm:pt>
    <dgm:pt modelId="{B5B54DE8-AB5D-4E2E-A84B-45D12C4DCA29}" type="parTrans" cxnId="{CE1385E7-A23C-4673-B32E-35EE19B0D01B}">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E6E17EA5-53CC-4CA5-81B3-543D28E27CBF}" type="pres">
      <dgm:prSet presAssocID="{FBCDB559-67FA-4AFF-B20F-175E4042EE1C}" presName="linNode" presStyleCnt="0"/>
      <dgm:spPr/>
    </dgm:pt>
    <dgm:pt modelId="{08ECAB86-9A89-46FA-82BD-98122D5CB5E0}" type="pres">
      <dgm:prSet presAssocID="{FBCDB559-67FA-4AFF-B20F-175E4042EE1C}" presName="parentText" presStyleLbl="node1" presStyleIdx="0" presStyleCnt="1" custScaleX="78316" custScaleY="23849" custLinFactNeighborY="-36450">
        <dgm:presLayoutVars>
          <dgm:chMax val="1"/>
          <dgm:bulletEnabled val="1"/>
        </dgm:presLayoutVars>
      </dgm:prSet>
      <dgm:spPr/>
      <dgm:t>
        <a:bodyPr/>
        <a:lstStyle/>
        <a:p>
          <a:endParaRPr lang="en-US"/>
        </a:p>
      </dgm:t>
    </dgm:pt>
    <dgm:pt modelId="{08D87C95-D70C-464D-A0F5-82B74C059BF2}" type="pres">
      <dgm:prSet presAssocID="{FBCDB559-67FA-4AFF-B20F-175E4042EE1C}" presName="descendantText" presStyleLbl="alignAccFollowNode1" presStyleIdx="0" presStyleCnt="1" custScaleY="27386" custLinFactNeighborY="-45450">
        <dgm:presLayoutVars>
          <dgm:bulletEnabled val="1"/>
        </dgm:presLayoutVars>
      </dgm:prSet>
      <dgm:spPr/>
      <dgm:t>
        <a:bodyPr/>
        <a:lstStyle/>
        <a:p>
          <a:endParaRPr lang="en-US"/>
        </a:p>
      </dgm:t>
    </dgm:pt>
  </dgm:ptLst>
  <dgm:cxnLst>
    <dgm:cxn modelId="{E6B6AAEE-2D0C-416E-A6A2-1B4DC0D56450}" srcId="{C5F4E329-6255-4D06-8E20-131689669EF7}" destId="{FBCDB559-67FA-4AFF-B20F-175E4042EE1C}" srcOrd="0" destOrd="0" parTransId="{F3C790F1-6154-487F-839F-976E3B0E5F47}" sibTransId="{A9DC63A6-44E0-44E8-80D0-1D3C0EBC2FE6}"/>
    <dgm:cxn modelId="{18F9B92F-DACA-404E-ACBA-AA995BDFBB44}" type="presOf" srcId="{FBCDB559-67FA-4AFF-B20F-175E4042EE1C}" destId="{08ECAB86-9A89-46FA-82BD-98122D5CB5E0}" srcOrd="0" destOrd="0" presId="urn:microsoft.com/office/officeart/2005/8/layout/vList5"/>
    <dgm:cxn modelId="{36084E67-BC2C-4A87-8EC8-F7DE27B8DC18}" type="presOf" srcId="{C5F4E329-6255-4D06-8E20-131689669EF7}" destId="{4A203ADD-DE81-4805-8385-4AA5C1E232DD}" srcOrd="0" destOrd="0" presId="urn:microsoft.com/office/officeart/2005/8/layout/vList5"/>
    <dgm:cxn modelId="{CE1385E7-A23C-4673-B32E-35EE19B0D01B}" srcId="{FBCDB559-67FA-4AFF-B20F-175E4042EE1C}" destId="{4787BEFB-AB19-42EE-8E72-1BAAF1B8844E}" srcOrd="0" destOrd="0" parTransId="{B5B54DE8-AB5D-4E2E-A84B-45D12C4DCA29}" sibTransId="{AA88825E-A6D4-43C4-AB3D-B1DAE57DE110}"/>
    <dgm:cxn modelId="{ADC6F504-3A38-4FA4-AB38-7383462E381C}" type="presOf" srcId="{4787BEFB-AB19-42EE-8E72-1BAAF1B8844E}" destId="{08D87C95-D70C-464D-A0F5-82B74C059BF2}" srcOrd="0" destOrd="0" presId="urn:microsoft.com/office/officeart/2005/8/layout/vList5"/>
    <dgm:cxn modelId="{CBCD09CE-A7CD-48ED-A2AE-3114E85EC6D6}" type="presParOf" srcId="{4A203ADD-DE81-4805-8385-4AA5C1E232DD}" destId="{E6E17EA5-53CC-4CA5-81B3-543D28E27CBF}" srcOrd="0" destOrd="0" presId="urn:microsoft.com/office/officeart/2005/8/layout/vList5"/>
    <dgm:cxn modelId="{A0D9C485-0200-4A70-ADF9-8754B82F7A73}" type="presParOf" srcId="{E6E17EA5-53CC-4CA5-81B3-543D28E27CBF}" destId="{08ECAB86-9A89-46FA-82BD-98122D5CB5E0}" srcOrd="0" destOrd="0" presId="urn:microsoft.com/office/officeart/2005/8/layout/vList5"/>
    <dgm:cxn modelId="{91D02B22-7BD2-4B08-B3B0-E6214CC423E4}" type="presParOf" srcId="{E6E17EA5-53CC-4CA5-81B3-543D28E27CBF}" destId="{08D87C95-D70C-464D-A0F5-82B74C059B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1C4658-181C-45C5-9B5A-3DA25999F9BE}">
      <dgm:prSet phldrT="[Text]" custT="1"/>
      <dgm:spPr/>
      <dgm:t>
        <a:bodyPr/>
        <a:lstStyle/>
        <a:p>
          <a:r>
            <a:rPr lang="en-US" sz="2700" dirty="0" smtClean="0">
              <a:latin typeface="Gill Sans" pitchFamily="34" charset="0"/>
            </a:rPr>
            <a:t>Some facts about fertiliser subsidy</a:t>
          </a:r>
          <a:endParaRPr lang="en-US" sz="2700" dirty="0">
            <a:latin typeface="Gill Sans" pitchFamily="34" charset="0"/>
          </a:endParaRPr>
        </a:p>
      </dgm:t>
    </dgm:pt>
    <dgm:pt modelId="{4FD8FCC4-8A74-463B-8E17-89AFA7650ED9}" type="parTrans" cxnId="{53313703-5A94-42C0-843B-375D3FF87D69}">
      <dgm:prSet/>
      <dgm:spPr/>
      <dgm:t>
        <a:bodyPr/>
        <a:lstStyle/>
        <a:p>
          <a:endParaRPr lang="en-US"/>
        </a:p>
      </dgm:t>
    </dgm:pt>
    <dgm:pt modelId="{8792668E-1B1D-4A48-93AF-353176BFFB25}" type="sibTrans" cxnId="{53313703-5A94-42C0-843B-375D3FF87D69}">
      <dgm:prSet/>
      <dgm:spPr/>
      <dgm:t>
        <a:bodyPr/>
        <a:lstStyle/>
        <a:p>
          <a:endParaRPr lang="en-US"/>
        </a:p>
      </dgm:t>
    </dgm:pt>
    <dgm:pt modelId="{DEC5F937-6F98-47F5-82B9-51D41D92D494}">
      <dgm:prSet phldrT="[Text]" custT="1"/>
      <dgm:spPr/>
      <dgm:t>
        <a:bodyPr anchor="t" anchorCtr="0"/>
        <a:lstStyle/>
        <a:p>
          <a:r>
            <a:rPr lang="en-US" sz="1800" dirty="0" smtClean="0">
              <a:latin typeface="Gill Sans" pitchFamily="34" charset="0"/>
            </a:rPr>
            <a:t>This will describe about the facts on inordinate delay in payment of subsidy, cash flow problems and  losses incured by this vital sector</a:t>
          </a:r>
          <a:endParaRPr lang="en-US" sz="1800" dirty="0">
            <a:latin typeface="Gill Sans" pitchFamily="34" charset="0"/>
          </a:endParaRPr>
        </a:p>
      </dgm:t>
    </dgm:pt>
    <dgm:pt modelId="{AF5BC265-31C2-4AFB-B3B9-1B323534F6CC}" type="parTrans" cxnId="{000DB21A-477D-4550-9461-F5D284DF47AA}">
      <dgm:prSet/>
      <dgm:spPr/>
      <dgm:t>
        <a:bodyPr/>
        <a:lstStyle/>
        <a:p>
          <a:endParaRPr lang="en-US"/>
        </a:p>
      </dgm:t>
    </dgm:pt>
    <dgm:pt modelId="{7643E173-3D1C-4F68-AAEC-DF8073C005C6}" type="sibTrans" cxnId="{000DB21A-477D-4550-9461-F5D284DF47AA}">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565FD91D-0623-496C-B6AA-665E2FCB953B}" type="pres">
      <dgm:prSet presAssocID="{801C4658-181C-45C5-9B5A-3DA25999F9BE}" presName="linNode" presStyleCnt="0"/>
      <dgm:spPr/>
    </dgm:pt>
    <dgm:pt modelId="{DC31FCF6-2B28-4A96-8F4F-E716D122E9BE}" type="pres">
      <dgm:prSet presAssocID="{801C4658-181C-45C5-9B5A-3DA25999F9BE}" presName="parentText" presStyleLbl="node1" presStyleIdx="0" presStyleCnt="1" custScaleX="78316" custScaleY="23943" custLinFactNeighborY="-35235">
        <dgm:presLayoutVars>
          <dgm:chMax val="1"/>
          <dgm:bulletEnabled val="1"/>
        </dgm:presLayoutVars>
      </dgm:prSet>
      <dgm:spPr/>
      <dgm:t>
        <a:bodyPr/>
        <a:lstStyle/>
        <a:p>
          <a:endParaRPr lang="en-US"/>
        </a:p>
      </dgm:t>
    </dgm:pt>
    <dgm:pt modelId="{414ED66B-FC72-4F0C-A0CC-0DCFDBA8D762}" type="pres">
      <dgm:prSet presAssocID="{801C4658-181C-45C5-9B5A-3DA25999F9BE}" presName="descendantText" presStyleLbl="alignAccFollowNode1" presStyleIdx="0" presStyleCnt="1" custScaleY="28498" custLinFactNeighborY="-43935">
        <dgm:presLayoutVars>
          <dgm:bulletEnabled val="1"/>
        </dgm:presLayoutVars>
      </dgm:prSet>
      <dgm:spPr/>
      <dgm:t>
        <a:bodyPr/>
        <a:lstStyle/>
        <a:p>
          <a:endParaRPr lang="en-US"/>
        </a:p>
      </dgm:t>
    </dgm:pt>
  </dgm:ptLst>
  <dgm:cxnLst>
    <dgm:cxn modelId="{3B9315C1-877C-4D8A-A92F-B48B6C5B4EB0}" type="presOf" srcId="{801C4658-181C-45C5-9B5A-3DA25999F9BE}" destId="{DC31FCF6-2B28-4A96-8F4F-E716D122E9BE}" srcOrd="0" destOrd="0" presId="urn:microsoft.com/office/officeart/2005/8/layout/vList5"/>
    <dgm:cxn modelId="{000DB21A-477D-4550-9461-F5D284DF47AA}" srcId="{801C4658-181C-45C5-9B5A-3DA25999F9BE}" destId="{DEC5F937-6F98-47F5-82B9-51D41D92D494}" srcOrd="0" destOrd="0" parTransId="{AF5BC265-31C2-4AFB-B3B9-1B323534F6CC}" sibTransId="{7643E173-3D1C-4F68-AAEC-DF8073C005C6}"/>
    <dgm:cxn modelId="{5223C2A8-5D14-4E21-9924-E45C38C0445D}" type="presOf" srcId="{DEC5F937-6F98-47F5-82B9-51D41D92D494}" destId="{414ED66B-FC72-4F0C-A0CC-0DCFDBA8D762}" srcOrd="0" destOrd="0" presId="urn:microsoft.com/office/officeart/2005/8/layout/vList5"/>
    <dgm:cxn modelId="{0C2B0AF4-DFFC-4F9D-AA15-464094FCB633}" type="presOf" srcId="{C5F4E329-6255-4D06-8E20-131689669EF7}" destId="{4A203ADD-DE81-4805-8385-4AA5C1E232DD}" srcOrd="0" destOrd="0" presId="urn:microsoft.com/office/officeart/2005/8/layout/vList5"/>
    <dgm:cxn modelId="{53313703-5A94-42C0-843B-375D3FF87D69}" srcId="{C5F4E329-6255-4D06-8E20-131689669EF7}" destId="{801C4658-181C-45C5-9B5A-3DA25999F9BE}" srcOrd="0" destOrd="0" parTransId="{4FD8FCC4-8A74-463B-8E17-89AFA7650ED9}" sibTransId="{8792668E-1B1D-4A48-93AF-353176BFFB25}"/>
    <dgm:cxn modelId="{88374610-8FA0-4DA2-86E8-910F7E719B70}" type="presParOf" srcId="{4A203ADD-DE81-4805-8385-4AA5C1E232DD}" destId="{565FD91D-0623-496C-B6AA-665E2FCB953B}" srcOrd="0" destOrd="0" presId="urn:microsoft.com/office/officeart/2005/8/layout/vList5"/>
    <dgm:cxn modelId="{476D9371-EB52-40ED-B4E5-E9965D85A5F3}" type="presParOf" srcId="{565FD91D-0623-496C-B6AA-665E2FCB953B}" destId="{DC31FCF6-2B28-4A96-8F4F-E716D122E9BE}" srcOrd="0" destOrd="0" presId="urn:microsoft.com/office/officeart/2005/8/layout/vList5"/>
    <dgm:cxn modelId="{61FFAF7F-7BA6-4629-B8BE-A4B0162CC3AF}" type="presParOf" srcId="{565FD91D-0623-496C-B6AA-665E2FCB953B}" destId="{414ED66B-FC72-4F0C-A0CC-0DCFDBA8D76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FBCDB559-67FA-4AFF-B20F-175E4042EE1C}">
      <dgm:prSet custT="1"/>
      <dgm:spPr/>
      <dgm:t>
        <a:bodyPr/>
        <a:lstStyle/>
        <a:p>
          <a:pPr algn="ctr"/>
          <a:endParaRPr lang="en-US" sz="2800" dirty="0">
            <a:latin typeface="Gill Sans" pitchFamily="34" charset="0"/>
          </a:endParaRPr>
        </a:p>
      </dgm:t>
    </dgm:pt>
    <dgm:pt modelId="{F3C790F1-6154-487F-839F-976E3B0E5F47}" type="parTrans" cxnId="{E6B6AAEE-2D0C-416E-A6A2-1B4DC0D56450}">
      <dgm:prSet/>
      <dgm:spPr/>
      <dgm:t>
        <a:bodyPr/>
        <a:lstStyle/>
        <a:p>
          <a:endParaRPr lang="en-US"/>
        </a:p>
      </dgm:t>
    </dgm:pt>
    <dgm:pt modelId="{A9DC63A6-44E0-44E8-80D0-1D3C0EBC2FE6}" type="sibTrans" cxnId="{E6B6AAEE-2D0C-416E-A6A2-1B4DC0D56450}">
      <dgm:prSet/>
      <dgm:spPr/>
      <dgm:t>
        <a:bodyPr/>
        <a:lstStyle/>
        <a:p>
          <a:endParaRPr lang="en-US"/>
        </a:p>
      </dgm:t>
    </dgm:pt>
    <dgm:pt modelId="{4787BEFB-AB19-42EE-8E72-1BAAF1B8844E}">
      <dgm:prSet custT="1"/>
      <dgm:spPr/>
      <dgm:t>
        <a:bodyPr tIns="36000" anchor="t" anchorCtr="0"/>
        <a:lstStyle/>
        <a:p>
          <a:endParaRPr lang="en-US" sz="1800" dirty="0">
            <a:latin typeface="Gill Sans" pitchFamily="34" charset="0"/>
          </a:endParaRPr>
        </a:p>
      </dgm:t>
    </dgm:pt>
    <dgm:pt modelId="{AA88825E-A6D4-43C4-AB3D-B1DAE57DE110}" type="sibTrans" cxnId="{CE1385E7-A23C-4673-B32E-35EE19B0D01B}">
      <dgm:prSet/>
      <dgm:spPr/>
      <dgm:t>
        <a:bodyPr/>
        <a:lstStyle/>
        <a:p>
          <a:endParaRPr lang="en-US"/>
        </a:p>
      </dgm:t>
    </dgm:pt>
    <dgm:pt modelId="{B5B54DE8-AB5D-4E2E-A84B-45D12C4DCA29}" type="parTrans" cxnId="{CE1385E7-A23C-4673-B32E-35EE19B0D01B}">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E6E17EA5-53CC-4CA5-81B3-543D28E27CBF}" type="pres">
      <dgm:prSet presAssocID="{FBCDB559-67FA-4AFF-B20F-175E4042EE1C}" presName="linNode" presStyleCnt="0"/>
      <dgm:spPr/>
    </dgm:pt>
    <dgm:pt modelId="{08ECAB86-9A89-46FA-82BD-98122D5CB5E0}" type="pres">
      <dgm:prSet presAssocID="{FBCDB559-67FA-4AFF-B20F-175E4042EE1C}" presName="parentText" presStyleLbl="node1" presStyleIdx="0" presStyleCnt="1" custScaleX="78316" custScaleY="23849" custLinFactNeighborY="-36450">
        <dgm:presLayoutVars>
          <dgm:chMax val="1"/>
          <dgm:bulletEnabled val="1"/>
        </dgm:presLayoutVars>
      </dgm:prSet>
      <dgm:spPr/>
      <dgm:t>
        <a:bodyPr/>
        <a:lstStyle/>
        <a:p>
          <a:endParaRPr lang="en-US"/>
        </a:p>
      </dgm:t>
    </dgm:pt>
    <dgm:pt modelId="{08D87C95-D70C-464D-A0F5-82B74C059BF2}" type="pres">
      <dgm:prSet presAssocID="{FBCDB559-67FA-4AFF-B20F-175E4042EE1C}" presName="descendantText" presStyleLbl="alignAccFollowNode1" presStyleIdx="0" presStyleCnt="1" custScaleY="27386" custLinFactNeighborY="-45450">
        <dgm:presLayoutVars>
          <dgm:bulletEnabled val="1"/>
        </dgm:presLayoutVars>
      </dgm:prSet>
      <dgm:spPr/>
      <dgm:t>
        <a:bodyPr/>
        <a:lstStyle/>
        <a:p>
          <a:endParaRPr lang="en-US"/>
        </a:p>
      </dgm:t>
    </dgm:pt>
  </dgm:ptLst>
  <dgm:cxnLst>
    <dgm:cxn modelId="{FDED128B-7258-4CD6-8460-A712C440C1B7}" type="presOf" srcId="{C5F4E329-6255-4D06-8E20-131689669EF7}" destId="{4A203ADD-DE81-4805-8385-4AA5C1E232DD}" srcOrd="0" destOrd="0" presId="urn:microsoft.com/office/officeart/2005/8/layout/vList5"/>
    <dgm:cxn modelId="{E6B6AAEE-2D0C-416E-A6A2-1B4DC0D56450}" srcId="{C5F4E329-6255-4D06-8E20-131689669EF7}" destId="{FBCDB559-67FA-4AFF-B20F-175E4042EE1C}" srcOrd="0" destOrd="0" parTransId="{F3C790F1-6154-487F-839F-976E3B0E5F47}" sibTransId="{A9DC63A6-44E0-44E8-80D0-1D3C0EBC2FE6}"/>
    <dgm:cxn modelId="{76B8CC40-7192-4AC8-B54E-49A99D6CD6B6}" type="presOf" srcId="{FBCDB559-67FA-4AFF-B20F-175E4042EE1C}" destId="{08ECAB86-9A89-46FA-82BD-98122D5CB5E0}" srcOrd="0" destOrd="0" presId="urn:microsoft.com/office/officeart/2005/8/layout/vList5"/>
    <dgm:cxn modelId="{374CAC8B-0B05-471C-8CCB-BEF72DEEB641}" type="presOf" srcId="{4787BEFB-AB19-42EE-8E72-1BAAF1B8844E}" destId="{08D87C95-D70C-464D-A0F5-82B74C059BF2}" srcOrd="0" destOrd="0" presId="urn:microsoft.com/office/officeart/2005/8/layout/vList5"/>
    <dgm:cxn modelId="{CE1385E7-A23C-4673-B32E-35EE19B0D01B}" srcId="{FBCDB559-67FA-4AFF-B20F-175E4042EE1C}" destId="{4787BEFB-AB19-42EE-8E72-1BAAF1B8844E}" srcOrd="0" destOrd="0" parTransId="{B5B54DE8-AB5D-4E2E-A84B-45D12C4DCA29}" sibTransId="{AA88825E-A6D4-43C4-AB3D-B1DAE57DE110}"/>
    <dgm:cxn modelId="{F338E97F-BA32-4DC1-A221-4A3529FD72E7}" type="presParOf" srcId="{4A203ADD-DE81-4805-8385-4AA5C1E232DD}" destId="{E6E17EA5-53CC-4CA5-81B3-543D28E27CBF}" srcOrd="0" destOrd="0" presId="urn:microsoft.com/office/officeart/2005/8/layout/vList5"/>
    <dgm:cxn modelId="{2533B05F-C15D-4455-BFBD-526FB2CE366A}" type="presParOf" srcId="{E6E17EA5-53CC-4CA5-81B3-543D28E27CBF}" destId="{08ECAB86-9A89-46FA-82BD-98122D5CB5E0}" srcOrd="0" destOrd="0" presId="urn:microsoft.com/office/officeart/2005/8/layout/vList5"/>
    <dgm:cxn modelId="{626A6D22-5FE0-4A0F-B002-A0AE4D075207}" type="presParOf" srcId="{E6E17EA5-53CC-4CA5-81B3-543D28E27CBF}" destId="{08D87C95-D70C-464D-A0F5-82B74C059B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5F4E329-6255-4D06-8E20-131689669EF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801C4658-181C-45C5-9B5A-3DA25999F9BE}">
      <dgm:prSet phldrT="[Text]" custT="1"/>
      <dgm:spPr/>
      <dgm:t>
        <a:bodyPr/>
        <a:lstStyle/>
        <a:p>
          <a:r>
            <a:rPr lang="en-US" sz="2700" dirty="0" smtClean="0">
              <a:latin typeface="Gill Sans" pitchFamily="34" charset="0"/>
            </a:rPr>
            <a:t>Some facts about fertiliser subsidy</a:t>
          </a:r>
          <a:endParaRPr lang="en-US" sz="2700" dirty="0">
            <a:latin typeface="Gill Sans" pitchFamily="34" charset="0"/>
          </a:endParaRPr>
        </a:p>
      </dgm:t>
    </dgm:pt>
    <dgm:pt modelId="{4FD8FCC4-8A74-463B-8E17-89AFA7650ED9}" type="parTrans" cxnId="{53313703-5A94-42C0-843B-375D3FF87D69}">
      <dgm:prSet/>
      <dgm:spPr/>
      <dgm:t>
        <a:bodyPr/>
        <a:lstStyle/>
        <a:p>
          <a:endParaRPr lang="en-US"/>
        </a:p>
      </dgm:t>
    </dgm:pt>
    <dgm:pt modelId="{8792668E-1B1D-4A48-93AF-353176BFFB25}" type="sibTrans" cxnId="{53313703-5A94-42C0-843B-375D3FF87D69}">
      <dgm:prSet/>
      <dgm:spPr/>
      <dgm:t>
        <a:bodyPr/>
        <a:lstStyle/>
        <a:p>
          <a:endParaRPr lang="en-US"/>
        </a:p>
      </dgm:t>
    </dgm:pt>
    <dgm:pt modelId="{DEC5F937-6F98-47F5-82B9-51D41D92D494}">
      <dgm:prSet phldrT="[Text]" custT="1"/>
      <dgm:spPr/>
      <dgm:t>
        <a:bodyPr anchor="t" anchorCtr="0"/>
        <a:lstStyle/>
        <a:p>
          <a:r>
            <a:rPr lang="en-US" sz="1800" dirty="0" smtClean="0">
              <a:latin typeface="Gill Sans" pitchFamily="34" charset="0"/>
            </a:rPr>
            <a:t>This will describe about the facts on inordinate delay in payment of subsidy, cash flow problems and  losses incured by this vital sector</a:t>
          </a:r>
          <a:endParaRPr lang="en-US" sz="1800" dirty="0">
            <a:latin typeface="Gill Sans" pitchFamily="34" charset="0"/>
          </a:endParaRPr>
        </a:p>
      </dgm:t>
    </dgm:pt>
    <dgm:pt modelId="{AF5BC265-31C2-4AFB-B3B9-1B323534F6CC}" type="parTrans" cxnId="{000DB21A-477D-4550-9461-F5D284DF47AA}">
      <dgm:prSet/>
      <dgm:spPr/>
      <dgm:t>
        <a:bodyPr/>
        <a:lstStyle/>
        <a:p>
          <a:endParaRPr lang="en-US"/>
        </a:p>
      </dgm:t>
    </dgm:pt>
    <dgm:pt modelId="{7643E173-3D1C-4F68-AAEC-DF8073C005C6}" type="sibTrans" cxnId="{000DB21A-477D-4550-9461-F5D284DF47AA}">
      <dgm:prSet/>
      <dgm:spPr/>
      <dgm:t>
        <a:bodyPr/>
        <a:lstStyle/>
        <a:p>
          <a:endParaRPr lang="en-US"/>
        </a:p>
      </dgm:t>
    </dgm:pt>
    <dgm:pt modelId="{4A203ADD-DE81-4805-8385-4AA5C1E232DD}" type="pres">
      <dgm:prSet presAssocID="{C5F4E329-6255-4D06-8E20-131689669EF7}" presName="Name0" presStyleCnt="0">
        <dgm:presLayoutVars>
          <dgm:dir/>
          <dgm:animLvl val="lvl"/>
          <dgm:resizeHandles val="exact"/>
        </dgm:presLayoutVars>
      </dgm:prSet>
      <dgm:spPr/>
      <dgm:t>
        <a:bodyPr/>
        <a:lstStyle/>
        <a:p>
          <a:endParaRPr lang="en-US"/>
        </a:p>
      </dgm:t>
    </dgm:pt>
    <dgm:pt modelId="{565FD91D-0623-496C-B6AA-665E2FCB953B}" type="pres">
      <dgm:prSet presAssocID="{801C4658-181C-45C5-9B5A-3DA25999F9BE}" presName="linNode" presStyleCnt="0"/>
      <dgm:spPr/>
    </dgm:pt>
    <dgm:pt modelId="{DC31FCF6-2B28-4A96-8F4F-E716D122E9BE}" type="pres">
      <dgm:prSet presAssocID="{801C4658-181C-45C5-9B5A-3DA25999F9BE}" presName="parentText" presStyleLbl="node1" presStyleIdx="0" presStyleCnt="1" custScaleX="78316" custScaleY="23943" custLinFactNeighborY="-35235">
        <dgm:presLayoutVars>
          <dgm:chMax val="1"/>
          <dgm:bulletEnabled val="1"/>
        </dgm:presLayoutVars>
      </dgm:prSet>
      <dgm:spPr/>
      <dgm:t>
        <a:bodyPr/>
        <a:lstStyle/>
        <a:p>
          <a:endParaRPr lang="en-US"/>
        </a:p>
      </dgm:t>
    </dgm:pt>
    <dgm:pt modelId="{414ED66B-FC72-4F0C-A0CC-0DCFDBA8D762}" type="pres">
      <dgm:prSet presAssocID="{801C4658-181C-45C5-9B5A-3DA25999F9BE}" presName="descendantText" presStyleLbl="alignAccFollowNode1" presStyleIdx="0" presStyleCnt="1" custScaleY="28498" custLinFactNeighborY="-43935">
        <dgm:presLayoutVars>
          <dgm:bulletEnabled val="1"/>
        </dgm:presLayoutVars>
      </dgm:prSet>
      <dgm:spPr/>
      <dgm:t>
        <a:bodyPr/>
        <a:lstStyle/>
        <a:p>
          <a:endParaRPr lang="en-US"/>
        </a:p>
      </dgm:t>
    </dgm:pt>
  </dgm:ptLst>
  <dgm:cxnLst>
    <dgm:cxn modelId="{000DB21A-477D-4550-9461-F5D284DF47AA}" srcId="{801C4658-181C-45C5-9B5A-3DA25999F9BE}" destId="{DEC5F937-6F98-47F5-82B9-51D41D92D494}" srcOrd="0" destOrd="0" parTransId="{AF5BC265-31C2-4AFB-B3B9-1B323534F6CC}" sibTransId="{7643E173-3D1C-4F68-AAEC-DF8073C005C6}"/>
    <dgm:cxn modelId="{96DD11FB-7B7E-478C-9E96-65432FA47BE8}" type="presOf" srcId="{C5F4E329-6255-4D06-8E20-131689669EF7}" destId="{4A203ADD-DE81-4805-8385-4AA5C1E232DD}" srcOrd="0" destOrd="0" presId="urn:microsoft.com/office/officeart/2005/8/layout/vList5"/>
    <dgm:cxn modelId="{2FCD08DB-A09B-476E-BD77-B60CFFA310E8}" type="presOf" srcId="{DEC5F937-6F98-47F5-82B9-51D41D92D494}" destId="{414ED66B-FC72-4F0C-A0CC-0DCFDBA8D762}" srcOrd="0" destOrd="0" presId="urn:microsoft.com/office/officeart/2005/8/layout/vList5"/>
    <dgm:cxn modelId="{A3F80917-3EB0-4DC4-9696-D8F9C37984C8}" type="presOf" srcId="{801C4658-181C-45C5-9B5A-3DA25999F9BE}" destId="{DC31FCF6-2B28-4A96-8F4F-E716D122E9BE}" srcOrd="0" destOrd="0" presId="urn:microsoft.com/office/officeart/2005/8/layout/vList5"/>
    <dgm:cxn modelId="{53313703-5A94-42C0-843B-375D3FF87D69}" srcId="{C5F4E329-6255-4D06-8E20-131689669EF7}" destId="{801C4658-181C-45C5-9B5A-3DA25999F9BE}" srcOrd="0" destOrd="0" parTransId="{4FD8FCC4-8A74-463B-8E17-89AFA7650ED9}" sibTransId="{8792668E-1B1D-4A48-93AF-353176BFFB25}"/>
    <dgm:cxn modelId="{A908CC6C-EB50-4236-AB3B-431A1A097673}" type="presParOf" srcId="{4A203ADD-DE81-4805-8385-4AA5C1E232DD}" destId="{565FD91D-0623-496C-B6AA-665E2FCB953B}" srcOrd="0" destOrd="0" presId="urn:microsoft.com/office/officeart/2005/8/layout/vList5"/>
    <dgm:cxn modelId="{E6F81C9C-64BA-4A90-B31A-6A12A50072B1}" type="presParOf" srcId="{565FD91D-0623-496C-B6AA-665E2FCB953B}" destId="{DC31FCF6-2B28-4A96-8F4F-E716D122E9BE}" srcOrd="0" destOrd="0" presId="urn:microsoft.com/office/officeart/2005/8/layout/vList5"/>
    <dgm:cxn modelId="{55A25EF1-CDE2-478F-A043-F4C913B81B4E}" type="presParOf" srcId="{565FD91D-0623-496C-B6AA-665E2FCB953B}" destId="{414ED66B-FC72-4F0C-A0CC-0DCFDBA8D762}"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FEE34-BF3E-4C1A-854E-30FF20D20AD6}">
      <dsp:nvSpPr>
        <dsp:cNvPr id="0" name=""/>
        <dsp:cNvSpPr/>
      </dsp:nvSpPr>
      <dsp:spPr>
        <a:xfrm rot="5400000">
          <a:off x="5157390" y="-2089999"/>
          <a:ext cx="1331957"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Understanding about importance of fertiliser in agriculture is vital</a:t>
          </a:r>
          <a:endParaRPr lang="en-US" sz="1800" kern="1200" dirty="0">
            <a:latin typeface="Gill Sans" pitchFamily="34" charset="0"/>
          </a:endParaRPr>
        </a:p>
      </dsp:txBody>
      <dsp:txXfrm rot="-5400000">
        <a:off x="2916086" y="216326"/>
        <a:ext cx="5749546" cy="1201915"/>
      </dsp:txXfrm>
    </dsp:sp>
    <dsp:sp modelId="{00892275-06CC-453C-B151-DECB1FFE256B}">
      <dsp:nvSpPr>
        <dsp:cNvPr id="0" name=""/>
        <dsp:cNvSpPr/>
      </dsp:nvSpPr>
      <dsp:spPr>
        <a:xfrm>
          <a:off x="354608" y="81975"/>
          <a:ext cx="2561476" cy="141978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Gill Sans" pitchFamily="34" charset="0"/>
            </a:rPr>
            <a:t>About fertilisers</a:t>
          </a:r>
          <a:endParaRPr lang="en-US" sz="3600" kern="1200" dirty="0">
            <a:latin typeface="Gill Sans" pitchFamily="34" charset="0"/>
          </a:endParaRPr>
        </a:p>
      </dsp:txBody>
      <dsp:txXfrm>
        <a:off x="423916" y="151283"/>
        <a:ext cx="2422860" cy="12811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7379-8D36-48F2-8A08-4889C4D8B1B5}">
      <dsp:nvSpPr>
        <dsp:cNvPr id="0" name=""/>
        <dsp:cNvSpPr/>
      </dsp:nvSpPr>
      <dsp:spPr>
        <a:xfrm rot="5400000">
          <a:off x="5212015" y="-2234520"/>
          <a:ext cx="1222707" cy="59485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This will describe the various benefits / advantages of fertilisers</a:t>
          </a:r>
          <a:endParaRPr lang="en-US" sz="1800" kern="1200" dirty="0">
            <a:latin typeface="Gill Sans" pitchFamily="34" charset="0"/>
          </a:endParaRPr>
        </a:p>
      </dsp:txBody>
      <dsp:txXfrm rot="-5400000">
        <a:off x="2849101" y="188082"/>
        <a:ext cx="5888847" cy="1103331"/>
      </dsp:txXfrm>
    </dsp:sp>
    <dsp:sp modelId="{3AD1F8DA-F154-4FC6-AE83-6574AEB9E688}">
      <dsp:nvSpPr>
        <dsp:cNvPr id="0" name=""/>
        <dsp:cNvSpPr/>
      </dsp:nvSpPr>
      <dsp:spPr>
        <a:xfrm>
          <a:off x="287624" y="81634"/>
          <a:ext cx="2561476" cy="13057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Gill Sans" pitchFamily="34" charset="0"/>
            </a:rPr>
            <a:t>Benefits of fertilisers</a:t>
          </a:r>
          <a:endParaRPr lang="en-US" sz="3600" kern="1200" dirty="0">
            <a:latin typeface="Gill Sans" pitchFamily="34" charset="0"/>
          </a:endParaRPr>
        </a:p>
      </dsp:txBody>
      <dsp:txXfrm>
        <a:off x="351365" y="145375"/>
        <a:ext cx="2433994" cy="11782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F7379-8D36-48F2-8A08-4889C4D8B1B5}">
      <dsp:nvSpPr>
        <dsp:cNvPr id="0" name=""/>
        <dsp:cNvSpPr/>
      </dsp:nvSpPr>
      <dsp:spPr>
        <a:xfrm rot="5400000">
          <a:off x="5212015" y="-2234520"/>
          <a:ext cx="1222707" cy="594853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This will describe the various benefits / advantages of fertilisers</a:t>
          </a:r>
          <a:endParaRPr lang="en-US" sz="1800" kern="1200" dirty="0">
            <a:latin typeface="Gill Sans" pitchFamily="34" charset="0"/>
          </a:endParaRPr>
        </a:p>
      </dsp:txBody>
      <dsp:txXfrm rot="-5400000">
        <a:off x="2849101" y="188082"/>
        <a:ext cx="5888847" cy="1103331"/>
      </dsp:txXfrm>
    </dsp:sp>
    <dsp:sp modelId="{3AD1F8DA-F154-4FC6-AE83-6574AEB9E688}">
      <dsp:nvSpPr>
        <dsp:cNvPr id="0" name=""/>
        <dsp:cNvSpPr/>
      </dsp:nvSpPr>
      <dsp:spPr>
        <a:xfrm>
          <a:off x="287624" y="81634"/>
          <a:ext cx="2561476" cy="13057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en-US" sz="3600" kern="1200" dirty="0" smtClean="0">
              <a:latin typeface="Gill Sans" pitchFamily="34" charset="0"/>
            </a:rPr>
            <a:t>Benefits of fertilisers</a:t>
          </a:r>
          <a:endParaRPr lang="en-US" sz="3600" kern="1200" dirty="0">
            <a:latin typeface="Gill Sans" pitchFamily="34" charset="0"/>
          </a:endParaRPr>
        </a:p>
      </dsp:txBody>
      <dsp:txXfrm>
        <a:off x="351365" y="145375"/>
        <a:ext cx="2433994" cy="11782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ED66B-FC72-4F0C-A0CC-0DCFDBA8D762}">
      <dsp:nvSpPr>
        <dsp:cNvPr id="0" name=""/>
        <dsp:cNvSpPr/>
      </dsp:nvSpPr>
      <dsp:spPr>
        <a:xfrm rot="5400000">
          <a:off x="5172795" y="-2056863"/>
          <a:ext cx="1301147"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The facts and figures about the Government subsidy leading to imbalanced use of fertilisers and suggestion to address the issue.</a:t>
          </a:r>
          <a:endParaRPr lang="en-US" sz="1800" kern="1200" dirty="0">
            <a:latin typeface="Gill Sans" pitchFamily="34" charset="0"/>
          </a:endParaRPr>
        </a:p>
      </dsp:txBody>
      <dsp:txXfrm rot="-5400000">
        <a:off x="2916086" y="263363"/>
        <a:ext cx="5751050" cy="1174113"/>
      </dsp:txXfrm>
    </dsp:sp>
    <dsp:sp modelId="{DC31FCF6-2B28-4A96-8F4F-E716D122E9BE}">
      <dsp:nvSpPr>
        <dsp:cNvPr id="0" name=""/>
        <dsp:cNvSpPr/>
      </dsp:nvSpPr>
      <dsp:spPr>
        <a:xfrm>
          <a:off x="354608" y="162219"/>
          <a:ext cx="2561476" cy="1366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pitchFamily="34" charset="0"/>
            </a:rPr>
            <a:t>Why imbalanced </a:t>
          </a:r>
          <a:r>
            <a:rPr lang="en-US" sz="3200" kern="1200" dirty="0" err="1" smtClean="0">
              <a:latin typeface="Gill Sans" pitchFamily="34" charset="0"/>
            </a:rPr>
            <a:t>fertilisation</a:t>
          </a:r>
          <a:endParaRPr lang="en-US" sz="3200" kern="1200" dirty="0">
            <a:latin typeface="Gill Sans" pitchFamily="34" charset="0"/>
          </a:endParaRPr>
        </a:p>
      </dsp:txBody>
      <dsp:txXfrm>
        <a:off x="421314" y="228925"/>
        <a:ext cx="2428064" cy="12330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ED66B-FC72-4F0C-A0CC-0DCFDBA8D762}">
      <dsp:nvSpPr>
        <dsp:cNvPr id="0" name=""/>
        <dsp:cNvSpPr/>
      </dsp:nvSpPr>
      <dsp:spPr>
        <a:xfrm rot="5400000">
          <a:off x="5172795" y="-2056863"/>
          <a:ext cx="1301147"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The facts and figures about the Government subsidy leading to imbalanced use of fertilisers and suggestion to address the issue.</a:t>
          </a:r>
          <a:endParaRPr lang="en-US" sz="1800" kern="1200" dirty="0">
            <a:latin typeface="Gill Sans" pitchFamily="34" charset="0"/>
          </a:endParaRPr>
        </a:p>
      </dsp:txBody>
      <dsp:txXfrm rot="-5400000">
        <a:off x="2916086" y="263363"/>
        <a:ext cx="5751050" cy="1174113"/>
      </dsp:txXfrm>
    </dsp:sp>
    <dsp:sp modelId="{DC31FCF6-2B28-4A96-8F4F-E716D122E9BE}">
      <dsp:nvSpPr>
        <dsp:cNvPr id="0" name=""/>
        <dsp:cNvSpPr/>
      </dsp:nvSpPr>
      <dsp:spPr>
        <a:xfrm>
          <a:off x="354608" y="162219"/>
          <a:ext cx="2561476" cy="136647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latin typeface="Gill Sans" pitchFamily="34" charset="0"/>
            </a:rPr>
            <a:t>Why imbalanced </a:t>
          </a:r>
          <a:r>
            <a:rPr lang="en-US" sz="3200" kern="1200" dirty="0" err="1" smtClean="0">
              <a:latin typeface="Gill Sans" pitchFamily="34" charset="0"/>
            </a:rPr>
            <a:t>fertilisation</a:t>
          </a:r>
          <a:endParaRPr lang="en-US" sz="3200" kern="1200" dirty="0">
            <a:latin typeface="Gill Sans" pitchFamily="34" charset="0"/>
          </a:endParaRPr>
        </a:p>
      </dsp:txBody>
      <dsp:txXfrm>
        <a:off x="421314" y="228925"/>
        <a:ext cx="2428064" cy="12330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7C95-D70C-464D-A0F5-82B74C059BF2}">
      <dsp:nvSpPr>
        <dsp:cNvPr id="0" name=""/>
        <dsp:cNvSpPr/>
      </dsp:nvSpPr>
      <dsp:spPr>
        <a:xfrm rot="5400000">
          <a:off x="5197570" y="-2128062"/>
          <a:ext cx="1251598"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36000" rIns="247650" bIns="123825"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Gill Sans" pitchFamily="34" charset="0"/>
          </a:endParaRPr>
        </a:p>
      </dsp:txBody>
      <dsp:txXfrm rot="-5400000">
        <a:off x="2916086" y="214520"/>
        <a:ext cx="5753469" cy="1129402"/>
      </dsp:txXfrm>
    </dsp:sp>
    <dsp:sp modelId="{08ECAB86-9A89-46FA-82BD-98122D5CB5E0}">
      <dsp:nvSpPr>
        <dsp:cNvPr id="0" name=""/>
        <dsp:cNvSpPr/>
      </dsp:nvSpPr>
      <dsp:spPr>
        <a:xfrm>
          <a:off x="354608" y="92860"/>
          <a:ext cx="2561476" cy="1362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kern="1200" dirty="0">
            <a:latin typeface="Gill Sans" pitchFamily="34" charset="0"/>
          </a:endParaRPr>
        </a:p>
      </dsp:txBody>
      <dsp:txXfrm>
        <a:off x="421117" y="159369"/>
        <a:ext cx="2428458" cy="12294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ED66B-FC72-4F0C-A0CC-0DCFDBA8D762}">
      <dsp:nvSpPr>
        <dsp:cNvPr id="0" name=""/>
        <dsp:cNvSpPr/>
      </dsp:nvSpPr>
      <dsp:spPr>
        <a:xfrm rot="5400000">
          <a:off x="5172159" y="-2058823"/>
          <a:ext cx="1302419"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This will describe about the facts on inordinate delay in payment of subsidy, cash flow problems and  losses incured by this vital sector</a:t>
          </a:r>
          <a:endParaRPr lang="en-US" sz="1800" kern="1200" dirty="0">
            <a:latin typeface="Gill Sans" pitchFamily="34" charset="0"/>
          </a:endParaRPr>
        </a:p>
      </dsp:txBody>
      <dsp:txXfrm rot="-5400000">
        <a:off x="2916086" y="260829"/>
        <a:ext cx="5750988" cy="1175261"/>
      </dsp:txXfrm>
    </dsp:sp>
    <dsp:sp modelId="{DC31FCF6-2B28-4A96-8F4F-E716D122E9BE}">
      <dsp:nvSpPr>
        <dsp:cNvPr id="0" name=""/>
        <dsp:cNvSpPr/>
      </dsp:nvSpPr>
      <dsp:spPr>
        <a:xfrm>
          <a:off x="354608" y="159586"/>
          <a:ext cx="2561476" cy="13678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Gill Sans" pitchFamily="34" charset="0"/>
            </a:rPr>
            <a:t>Some facts about fertiliser subsidy</a:t>
          </a:r>
          <a:endParaRPr lang="en-US" sz="2700" kern="1200" dirty="0">
            <a:latin typeface="Gill Sans" pitchFamily="34" charset="0"/>
          </a:endParaRPr>
        </a:p>
      </dsp:txBody>
      <dsp:txXfrm>
        <a:off x="421379" y="226357"/>
        <a:ext cx="2427934" cy="12342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D87C95-D70C-464D-A0F5-82B74C059BF2}">
      <dsp:nvSpPr>
        <dsp:cNvPr id="0" name=""/>
        <dsp:cNvSpPr/>
      </dsp:nvSpPr>
      <dsp:spPr>
        <a:xfrm rot="5400000">
          <a:off x="5197570" y="-2128062"/>
          <a:ext cx="1251598"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36000" rIns="247650" bIns="123825" numCol="1" spcCol="1270" anchor="t" anchorCtr="0">
          <a:noAutofit/>
        </a:bodyPr>
        <a:lstStyle/>
        <a:p>
          <a:pPr marL="171450" lvl="1" indent="-171450" algn="l" defTabSz="800100">
            <a:lnSpc>
              <a:spcPct val="90000"/>
            </a:lnSpc>
            <a:spcBef>
              <a:spcPct val="0"/>
            </a:spcBef>
            <a:spcAft>
              <a:spcPct val="15000"/>
            </a:spcAft>
            <a:buChar char="••"/>
          </a:pPr>
          <a:endParaRPr lang="en-US" sz="1800" kern="1200" dirty="0">
            <a:latin typeface="Gill Sans" pitchFamily="34" charset="0"/>
          </a:endParaRPr>
        </a:p>
      </dsp:txBody>
      <dsp:txXfrm rot="-5400000">
        <a:off x="2916086" y="214520"/>
        <a:ext cx="5753469" cy="1129402"/>
      </dsp:txXfrm>
    </dsp:sp>
    <dsp:sp modelId="{08ECAB86-9A89-46FA-82BD-98122D5CB5E0}">
      <dsp:nvSpPr>
        <dsp:cNvPr id="0" name=""/>
        <dsp:cNvSpPr/>
      </dsp:nvSpPr>
      <dsp:spPr>
        <a:xfrm>
          <a:off x="354608" y="92860"/>
          <a:ext cx="2561476" cy="136243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a:lnSpc>
              <a:spcPct val="90000"/>
            </a:lnSpc>
            <a:spcBef>
              <a:spcPct val="0"/>
            </a:spcBef>
            <a:spcAft>
              <a:spcPct val="35000"/>
            </a:spcAft>
          </a:pPr>
          <a:endParaRPr lang="en-US" sz="2800" kern="1200" dirty="0">
            <a:latin typeface="Gill Sans" pitchFamily="34" charset="0"/>
          </a:endParaRPr>
        </a:p>
      </dsp:txBody>
      <dsp:txXfrm>
        <a:off x="421117" y="159369"/>
        <a:ext cx="2428458" cy="122941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4ED66B-FC72-4F0C-A0CC-0DCFDBA8D762}">
      <dsp:nvSpPr>
        <dsp:cNvPr id="0" name=""/>
        <dsp:cNvSpPr/>
      </dsp:nvSpPr>
      <dsp:spPr>
        <a:xfrm rot="5400000">
          <a:off x="5172159" y="-2058823"/>
          <a:ext cx="1302419" cy="581456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smtClean="0">
              <a:latin typeface="Gill Sans" pitchFamily="34" charset="0"/>
            </a:rPr>
            <a:t>This will describe about the facts on inordinate delay in payment of subsidy, cash flow problems and  losses incured by this vital sector</a:t>
          </a:r>
          <a:endParaRPr lang="en-US" sz="1800" kern="1200" dirty="0">
            <a:latin typeface="Gill Sans" pitchFamily="34" charset="0"/>
          </a:endParaRPr>
        </a:p>
      </dsp:txBody>
      <dsp:txXfrm rot="-5400000">
        <a:off x="2916086" y="260829"/>
        <a:ext cx="5750988" cy="1175261"/>
      </dsp:txXfrm>
    </dsp:sp>
    <dsp:sp modelId="{DC31FCF6-2B28-4A96-8F4F-E716D122E9BE}">
      <dsp:nvSpPr>
        <dsp:cNvPr id="0" name=""/>
        <dsp:cNvSpPr/>
      </dsp:nvSpPr>
      <dsp:spPr>
        <a:xfrm>
          <a:off x="354608" y="159586"/>
          <a:ext cx="2561476" cy="136780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latin typeface="Gill Sans" pitchFamily="34" charset="0"/>
            </a:rPr>
            <a:t>Some facts about fertiliser subsidy</a:t>
          </a:r>
          <a:endParaRPr lang="en-US" sz="2700" kern="1200" dirty="0">
            <a:latin typeface="Gill Sans" pitchFamily="34" charset="0"/>
          </a:endParaRPr>
        </a:p>
      </dsp:txBody>
      <dsp:txXfrm>
        <a:off x="421379" y="226357"/>
        <a:ext cx="2427934" cy="123426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Arial" pitchFamily="-107" charset="0"/>
                <a:ea typeface="ＭＳ Ｐゴシック" pitchFamily="-107" charset="-128"/>
                <a:cs typeface="ＭＳ Ｐゴシック" pitchFamily="-107" charset="-128"/>
              </a:defRPr>
            </a:lvl1pPr>
          </a:lstStyle>
          <a:p>
            <a:pPr>
              <a:defRPr/>
            </a:pPr>
            <a:endParaRPr lang="en-US" dirty="0">
              <a:latin typeface="Gill Sans" pitchFamily="34" charset="0"/>
            </a:endParaRPr>
          </a:p>
        </p:txBody>
      </p:sp>
      <p:sp>
        <p:nvSpPr>
          <p:cNvPr id="3" name="Date Placeholder 2"/>
          <p:cNvSpPr>
            <a:spLocks noGrp="1"/>
          </p:cNvSpPr>
          <p:nvPr>
            <p:ph type="dt" sz="quarter" idx="1"/>
          </p:nvPr>
        </p:nvSpPr>
        <p:spPr>
          <a:xfrm>
            <a:off x="3829761" y="0"/>
            <a:ext cx="2929837" cy="497126"/>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107" charset="-128"/>
              </a:defRPr>
            </a:lvl1pPr>
          </a:lstStyle>
          <a:p>
            <a:pPr>
              <a:defRPr/>
            </a:pPr>
            <a:fld id="{6F73495F-A376-4932-83B0-D432F4811071}" type="datetime1">
              <a:rPr lang="en-US">
                <a:latin typeface="Gill Sans" pitchFamily="34" charset="0"/>
              </a:rPr>
              <a:pPr>
                <a:defRPr/>
              </a:pPr>
              <a:t>3/18/2015</a:t>
            </a:fld>
            <a:endParaRPr lang="en-US" dirty="0">
              <a:latin typeface="Gill Sans" pitchFamily="34" charset="0"/>
            </a:endParaRPr>
          </a:p>
        </p:txBody>
      </p:sp>
      <p:sp>
        <p:nvSpPr>
          <p:cNvPr id="4" name="Footer Placeholder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atin typeface="Arial" pitchFamily="-107" charset="0"/>
                <a:ea typeface="ＭＳ Ｐゴシック" pitchFamily="-107" charset="-128"/>
                <a:cs typeface="ＭＳ Ｐゴシック" pitchFamily="-107" charset="-128"/>
              </a:defRPr>
            </a:lvl1pPr>
          </a:lstStyle>
          <a:p>
            <a:pPr>
              <a:defRPr/>
            </a:pPr>
            <a:endParaRPr lang="en-US" dirty="0">
              <a:latin typeface="Gill Sans" pitchFamily="34" charset="0"/>
            </a:endParaRPr>
          </a:p>
        </p:txBody>
      </p:sp>
      <p:sp>
        <p:nvSpPr>
          <p:cNvPr id="5" name="Slide Number Placeholder 4"/>
          <p:cNvSpPr>
            <a:spLocks noGrp="1"/>
          </p:cNvSpPr>
          <p:nvPr>
            <p:ph type="sldNum" sz="quarter" idx="3"/>
          </p:nvPr>
        </p:nvSpPr>
        <p:spPr>
          <a:xfrm>
            <a:off x="3829761" y="9443662"/>
            <a:ext cx="2929837" cy="497126"/>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ea typeface="ＭＳ Ｐゴシック" pitchFamily="-107" charset="-128"/>
              </a:defRPr>
            </a:lvl1pPr>
          </a:lstStyle>
          <a:p>
            <a:pPr>
              <a:defRPr/>
            </a:pPr>
            <a:fld id="{A1A946BD-6496-4393-9961-F16C4FA9726F}" type="slidenum">
              <a:rPr lang="en-US">
                <a:latin typeface="Gill Sans" pitchFamily="34" charset="0"/>
              </a:rPr>
              <a:pPr>
                <a:defRPr/>
              </a:pPr>
              <a:t>‹#›</a:t>
            </a:fld>
            <a:endParaRPr lang="en-US" dirty="0">
              <a:latin typeface="Gill Sans" pitchFamily="34" charset="0"/>
            </a:endParaRPr>
          </a:p>
        </p:txBody>
      </p:sp>
    </p:spTree>
    <p:extLst>
      <p:ext uri="{BB962C8B-B14F-4D97-AF65-F5344CB8AC3E}">
        <p14:creationId xmlns:p14="http://schemas.microsoft.com/office/powerpoint/2010/main" val="5177974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atin typeface="Gill Sans" pitchFamily="34" charset="0"/>
                <a:ea typeface="ＭＳ Ｐゴシック" pitchFamily="-107" charset="-128"/>
                <a:cs typeface="ＭＳ Ｐゴシック" pitchFamily="-107" charset="-128"/>
              </a:defRPr>
            </a:lvl1pPr>
          </a:lstStyle>
          <a:p>
            <a:pPr>
              <a:defRPr/>
            </a:pPr>
            <a:endParaRPr lang="en-US" dirty="0"/>
          </a:p>
        </p:txBody>
      </p:sp>
      <p:sp>
        <p:nvSpPr>
          <p:cNvPr id="3" name="Date Placeholder 2"/>
          <p:cNvSpPr>
            <a:spLocks noGrp="1"/>
          </p:cNvSpPr>
          <p:nvPr>
            <p:ph type="dt" idx="1"/>
          </p:nvPr>
        </p:nvSpPr>
        <p:spPr>
          <a:xfrm>
            <a:off x="3829761" y="0"/>
            <a:ext cx="2929837" cy="497126"/>
          </a:xfrm>
          <a:prstGeom prst="rect">
            <a:avLst/>
          </a:prstGeom>
        </p:spPr>
        <p:txBody>
          <a:bodyPr vert="horz" wrap="square" lIns="91440" tIns="45720" rIns="91440" bIns="45720" numCol="1" anchor="t" anchorCtr="0" compatLnSpc="1">
            <a:prstTxWarp prst="textNoShape">
              <a:avLst/>
            </a:prstTxWarp>
          </a:bodyPr>
          <a:lstStyle>
            <a:lvl1pPr algn="r">
              <a:defRPr sz="1200">
                <a:latin typeface="Gill Sans" pitchFamily="34" charset="0"/>
                <a:ea typeface="ＭＳ Ｐゴシック" pitchFamily="-107" charset="-128"/>
              </a:defRPr>
            </a:lvl1pPr>
          </a:lstStyle>
          <a:p>
            <a:pPr>
              <a:defRPr/>
            </a:pPr>
            <a:fld id="{3C0BD4F6-4BA4-4850-8E6C-18AF2EB45470}" type="datetime1">
              <a:rPr lang="en-US" smtClean="0"/>
              <a:pPr>
                <a:defRPr/>
              </a:pPr>
              <a:t>3/18/2015</a:t>
            </a:fld>
            <a:endParaRPr lang="en-US" dirty="0"/>
          </a:p>
        </p:txBody>
      </p:sp>
      <p:sp>
        <p:nvSpPr>
          <p:cNvPr id="4" name="Slide Image Placeholder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atin typeface="Gill Sans" pitchFamily="34" charset="0"/>
                <a:ea typeface="ＭＳ Ｐゴシック" pitchFamily="-107" charset="-128"/>
                <a:cs typeface="ＭＳ Ｐゴシック" pitchFamily="-107" charset="-128"/>
              </a:defRPr>
            </a:lvl1pPr>
          </a:lstStyle>
          <a:p>
            <a:pPr>
              <a:defRPr/>
            </a:pPr>
            <a:endParaRPr lang="en-US" dirty="0"/>
          </a:p>
        </p:txBody>
      </p:sp>
      <p:sp>
        <p:nvSpPr>
          <p:cNvPr id="7" name="Slide Number Placeholder 6"/>
          <p:cNvSpPr>
            <a:spLocks noGrp="1"/>
          </p:cNvSpPr>
          <p:nvPr>
            <p:ph type="sldNum" sz="quarter" idx="5"/>
          </p:nvPr>
        </p:nvSpPr>
        <p:spPr>
          <a:xfrm>
            <a:off x="3829761" y="9443662"/>
            <a:ext cx="2929837" cy="497126"/>
          </a:xfrm>
          <a:prstGeom prst="rect">
            <a:avLst/>
          </a:prstGeom>
        </p:spPr>
        <p:txBody>
          <a:bodyPr vert="horz" wrap="square" lIns="91440" tIns="45720" rIns="91440" bIns="45720" numCol="1" anchor="b" anchorCtr="0" compatLnSpc="1">
            <a:prstTxWarp prst="textNoShape">
              <a:avLst/>
            </a:prstTxWarp>
          </a:bodyPr>
          <a:lstStyle>
            <a:lvl1pPr algn="r">
              <a:defRPr sz="1200">
                <a:latin typeface="Gill Sans" pitchFamily="34" charset="0"/>
                <a:ea typeface="ＭＳ Ｐゴシック" pitchFamily="-107" charset="-128"/>
              </a:defRPr>
            </a:lvl1pPr>
          </a:lstStyle>
          <a:p>
            <a:pPr>
              <a:defRPr/>
            </a:pPr>
            <a:fld id="{DCBB8010-4486-487F-ABAA-B54B4789E407}" type="slidenum">
              <a:rPr lang="en-US" smtClean="0"/>
              <a:pPr>
                <a:defRPr/>
              </a:pPr>
              <a:t>‹#›</a:t>
            </a:fld>
            <a:endParaRPr lang="en-US" dirty="0"/>
          </a:p>
        </p:txBody>
      </p:sp>
    </p:spTree>
    <p:extLst>
      <p:ext uri="{BB962C8B-B14F-4D97-AF65-F5344CB8AC3E}">
        <p14:creationId xmlns:p14="http://schemas.microsoft.com/office/powerpoint/2010/main" val="386870980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Gill Sans" pitchFamily="34" charset="0"/>
        <a:ea typeface="ＭＳ Ｐゴシック" pitchFamily="-107"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Gill Sans" pitchFamily="34" charset="0"/>
        <a:ea typeface="ＭＳ Ｐゴシック" pitchFamily="-107" charset="-128"/>
        <a:cs typeface="+mn-cs"/>
      </a:defRPr>
    </a:lvl2pPr>
    <a:lvl3pPr marL="914400" algn="l" defTabSz="457200" rtl="0" eaLnBrk="0" fontAlgn="base" hangingPunct="0">
      <a:spcBef>
        <a:spcPct val="30000"/>
      </a:spcBef>
      <a:spcAft>
        <a:spcPct val="0"/>
      </a:spcAft>
      <a:defRPr sz="1200" kern="1200">
        <a:solidFill>
          <a:schemeClr val="tx1"/>
        </a:solidFill>
        <a:latin typeface="Gill Sans" pitchFamily="34" charset="0"/>
        <a:ea typeface="ＭＳ Ｐゴシック" pitchFamily="-107" charset="-128"/>
        <a:cs typeface="+mn-cs"/>
      </a:defRPr>
    </a:lvl3pPr>
    <a:lvl4pPr marL="1371600" algn="l" defTabSz="457200" rtl="0" eaLnBrk="0" fontAlgn="base" hangingPunct="0">
      <a:spcBef>
        <a:spcPct val="30000"/>
      </a:spcBef>
      <a:spcAft>
        <a:spcPct val="0"/>
      </a:spcAft>
      <a:defRPr sz="1200" kern="1200">
        <a:solidFill>
          <a:schemeClr val="tx1"/>
        </a:solidFill>
        <a:latin typeface="Gill Sans" pitchFamily="34" charset="0"/>
        <a:ea typeface="ＭＳ Ｐゴシック" pitchFamily="-107" charset="-128"/>
        <a:cs typeface="+mn-cs"/>
      </a:defRPr>
    </a:lvl4pPr>
    <a:lvl5pPr marL="1828800" algn="l" defTabSz="457200" rtl="0" eaLnBrk="0" fontAlgn="base" hangingPunct="0">
      <a:spcBef>
        <a:spcPct val="30000"/>
      </a:spcBef>
      <a:spcAft>
        <a:spcPct val="0"/>
      </a:spcAft>
      <a:defRPr sz="1200" kern="1200">
        <a:solidFill>
          <a:schemeClr val="tx1"/>
        </a:solidFill>
        <a:latin typeface="Gill Sans" pitchFamily="34"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9"/>
          <p:cNvSpPr>
            <a:spLocks noGrp="1"/>
          </p:cNvSpPr>
          <p:nvPr>
            <p:ph type="title"/>
          </p:nvPr>
        </p:nvSpPr>
        <p:spPr>
          <a:xfrm>
            <a:off x="540000" y="2357397"/>
            <a:ext cx="8229600" cy="1143000"/>
          </a:xfrm>
          <a:prstGeom prst="rect">
            <a:avLst/>
          </a:prstGeom>
        </p:spPr>
        <p:txBody>
          <a:bodyPr rtlCol="0">
            <a:normAutofit/>
          </a:bodyPr>
          <a:lstStyle/>
          <a:p>
            <a:r>
              <a:rPr lang="en-US" dirty="0" smtClean="0"/>
              <a:t>Click to edit Master title style</a:t>
            </a:r>
            <a:endParaRPr lang="en-US" dirty="0"/>
          </a:p>
        </p:txBody>
      </p:sp>
      <p:sp>
        <p:nvSpPr>
          <p:cNvPr id="10" name="Text Placeholder 13"/>
          <p:cNvSpPr>
            <a:spLocks noGrp="1"/>
          </p:cNvSpPr>
          <p:nvPr>
            <p:ph idx="1"/>
          </p:nvPr>
        </p:nvSpPr>
        <p:spPr>
          <a:xfrm>
            <a:off x="540000" y="3327366"/>
            <a:ext cx="8229600" cy="2768607"/>
          </a:xfrm>
          <a:prstGeom prst="rect">
            <a:avLst/>
          </a:prstGeom>
        </p:spPr>
        <p:txBody>
          <a:bodyPr/>
          <a:lstStyle>
            <a:lvl1pPr>
              <a:defRPr sz="2400" b="0">
                <a:solidFill>
                  <a:srgbClr val="FFFFFF"/>
                </a:solidFill>
              </a:defRPr>
            </a:lvl1pPr>
          </a:lstStyle>
          <a:p>
            <a:pPr lvl="0"/>
            <a:r>
              <a:rPr lang="en-US" noProof="0"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926CB6A-678B-468E-949C-0198621B42F0}" type="datetime1">
              <a:rPr lang="en-US" smtClean="0"/>
              <a:pPr>
                <a:defRPr/>
              </a:pPr>
              <a:t>3/18/2015</a:t>
            </a:fld>
            <a:endParaRPr lang="en-US">
              <a:latin typeface="Helvetica Neue"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6FE938D-9AE5-4560-AB82-FFC1F184E73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95B6A98-64A0-4D5F-9D76-14E4BDCAB532}" type="datetime1">
              <a:rPr lang="en-US" smtClean="0"/>
              <a:pPr>
                <a:defRPr/>
              </a:pPr>
              <a:t>3/18/2015</a:t>
            </a:fld>
            <a:endParaRPr lang="en-US">
              <a:latin typeface="Helvetica Neue" charset="0"/>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81F1EC-4B1B-44C3-801B-0BBD1DA55C0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baseline="0"/>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pPr>
              <a:defRPr/>
            </a:pPr>
            <a:fld id="{D4D6AE34-1DF4-4AB1-97AC-4E4155D5C625}" type="datetime1">
              <a:rPr lang="en-US" smtClean="0"/>
              <a:pPr>
                <a:defRPr/>
              </a:pPr>
              <a:t>3/18/2015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ACA64-BDE3-46D4-AB66-593899B1171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40000" y="90000"/>
            <a:ext cx="6842933" cy="792000"/>
          </a:xfrm>
          <a:prstGeom prst="rect">
            <a:avLst/>
          </a:prstGeom>
        </p:spPr>
        <p:txBody>
          <a:bodyPr/>
          <a:lstStyle/>
          <a:p>
            <a:r>
              <a:rPr lang="en-US" dirty="0" smtClean="0"/>
              <a:t>Click to edit Master title style</a:t>
            </a:r>
            <a:endParaRPr lang="en-US" dirty="0"/>
          </a:p>
        </p:txBody>
      </p:sp>
      <p:sp>
        <p:nvSpPr>
          <p:cNvPr id="7" name="Text Placeholder 8"/>
          <p:cNvSpPr>
            <a:spLocks noGrp="1"/>
          </p:cNvSpPr>
          <p:nvPr>
            <p:ph idx="1"/>
          </p:nvPr>
        </p:nvSpPr>
        <p:spPr>
          <a:xfrm>
            <a:off x="540000" y="900000"/>
            <a:ext cx="8229600" cy="4525963"/>
          </a:xfrm>
          <a:prstGeom prst="rect">
            <a:avLst/>
          </a:prstGeom>
        </p:spPr>
        <p:txBody>
          <a:bodyPr/>
          <a:lstStyle>
            <a:lvl1pPr algn="l">
              <a:defRPr b="0">
                <a:solidFill>
                  <a:schemeClr val="tx1"/>
                </a:solidFill>
              </a:defRPr>
            </a:lvl1pPr>
          </a:lstStyle>
          <a:p>
            <a:pPr lvl="0"/>
            <a:r>
              <a:rPr lang="en-US" noProof="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38C99F-0BB6-43AD-AD02-B4C749FC84C8}" type="datetime1">
              <a:rPr lang="en-US" smtClean="0"/>
              <a:pPr>
                <a:defRPr/>
              </a:pPr>
              <a:t>3/18/2015</a:t>
            </a:fld>
            <a:endParaRPr lang="en-US">
              <a:solidFill>
                <a:srgbClr val="898989"/>
              </a:solidFill>
              <a:latin typeface="Helvetica Neue" charset="0"/>
            </a:endParaRP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391E0A2-041C-414C-90A9-B42851CC2F1B}" type="slidenum">
              <a:rPr lang="en-US"/>
              <a:pPr>
                <a:defRPr/>
              </a:pPr>
              <a:t>‹#›</a:t>
            </a:fld>
            <a:endParaRPr lang="en-US">
              <a:solidFill>
                <a:srgbClr val="7F7F7F"/>
              </a:solidFill>
              <a:latin typeface="Helvetica Neue"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2pPr>
              <a:defRPr baseline="0"/>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Date Placeholder 3"/>
          <p:cNvSpPr>
            <a:spLocks noGrp="1"/>
          </p:cNvSpPr>
          <p:nvPr>
            <p:ph type="dt" sz="half" idx="10"/>
          </p:nvPr>
        </p:nvSpPr>
        <p:spPr/>
        <p:txBody>
          <a:bodyPr/>
          <a:lstStyle>
            <a:lvl1pPr>
              <a:defRPr/>
            </a:lvl1pPr>
          </a:lstStyle>
          <a:p>
            <a:pPr>
              <a:defRPr/>
            </a:pPr>
            <a:fld id="{FEE81403-4565-41A5-9678-7BE3520E15E8}" type="datetime1">
              <a:rPr lang="en-US" smtClean="0"/>
              <a:pPr>
                <a:defRPr/>
              </a:pPr>
              <a:t>3/18/2015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EA1FD8-CB12-450D-967C-C2FE0C430B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A409E7-A344-4229-A118-C144508352F7}" type="datetime1">
              <a:rPr lang="en-US" smtClean="0"/>
              <a:pPr>
                <a:defRPr/>
              </a:pPr>
              <a:t>3/18/2015</a:t>
            </a:fld>
            <a:endParaRPr lang="en-US">
              <a:latin typeface="Helvetica Neue" charset="0"/>
            </a:endParaRP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481F1EC-4B1B-44C3-801B-0BBD1DA55C02}" type="slidenum">
              <a:rPr lang="en-US"/>
              <a:pPr>
                <a:defRPr/>
              </a:pPr>
              <a:t>‹#›</a:t>
            </a:fld>
            <a:endParaRPr lang="en-US"/>
          </a:p>
        </p:txBody>
      </p:sp>
    </p:spTree>
    <p:extLst>
      <p:ext uri="{BB962C8B-B14F-4D97-AF65-F5344CB8AC3E}">
        <p14:creationId xmlns:p14="http://schemas.microsoft.com/office/powerpoint/2010/main" val="3768910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0000" y="2520000"/>
            <a:ext cx="7200000" cy="720000"/>
          </a:xfrm>
        </p:spPr>
        <p:txBody>
          <a:bodyPr/>
          <a:lstStyle/>
          <a:p>
            <a:r>
              <a:rPr lang="en-US" smtClean="0"/>
              <a:t>Click to edit Master title style</a:t>
            </a:r>
            <a:endParaRPr lang="en-US"/>
          </a:p>
        </p:txBody>
      </p:sp>
      <p:sp>
        <p:nvSpPr>
          <p:cNvPr id="3" name="Subtitle 2"/>
          <p:cNvSpPr>
            <a:spLocks noGrp="1"/>
          </p:cNvSpPr>
          <p:nvPr>
            <p:ph type="subTitle" idx="1"/>
          </p:nvPr>
        </p:nvSpPr>
        <p:spPr>
          <a:xfrm>
            <a:off x="720000" y="3240000"/>
            <a:ext cx="7200000" cy="6480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BFDEC0FB-9C23-455F-92C2-5B130998BD8B}" type="datetime1">
              <a:rPr lang="en-US" smtClean="0"/>
              <a:pPr>
                <a:defRPr/>
              </a:pPr>
              <a:t>3/18/2015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615A73-2B92-4D6C-963B-C3439B5718C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9"/>
          <p:cNvSpPr>
            <a:spLocks noGrp="1"/>
          </p:cNvSpPr>
          <p:nvPr>
            <p:ph type="title"/>
          </p:nvPr>
        </p:nvSpPr>
        <p:spPr>
          <a:xfrm>
            <a:off x="540000" y="2357397"/>
            <a:ext cx="8229600" cy="1143000"/>
          </a:xfrm>
          <a:prstGeom prst="rect">
            <a:avLst/>
          </a:prstGeom>
        </p:spPr>
        <p:txBody>
          <a:bodyPr rtlCol="0">
            <a:normAutofit/>
          </a:bodyPr>
          <a:lstStyle/>
          <a:p>
            <a:r>
              <a:rPr lang="en-US" dirty="0" smtClean="0"/>
              <a:t>Click to edit Master title style</a:t>
            </a:r>
            <a:endParaRPr lang="en-US" dirty="0"/>
          </a:p>
        </p:txBody>
      </p:sp>
      <p:sp>
        <p:nvSpPr>
          <p:cNvPr id="10" name="Text Placeholder 13"/>
          <p:cNvSpPr>
            <a:spLocks noGrp="1"/>
          </p:cNvSpPr>
          <p:nvPr>
            <p:ph idx="1"/>
          </p:nvPr>
        </p:nvSpPr>
        <p:spPr>
          <a:xfrm>
            <a:off x="540000" y="3327366"/>
            <a:ext cx="8229600" cy="2768607"/>
          </a:xfrm>
          <a:prstGeom prst="rect">
            <a:avLst/>
          </a:prstGeom>
        </p:spPr>
        <p:txBody>
          <a:bodyPr/>
          <a:lstStyle>
            <a:lvl1pPr>
              <a:defRPr sz="2400" b="0">
                <a:solidFill>
                  <a:srgbClr val="FFFFFF"/>
                </a:solidFill>
              </a:defRPr>
            </a:lvl1pPr>
          </a:lstStyle>
          <a:p>
            <a:pPr lvl="0"/>
            <a:r>
              <a:rPr lang="en-US" noProof="0" dirty="0"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B5D7D9D-1192-4EA4-A8F0-D8B4C0B4234F}" type="datetime1">
              <a:rPr lang="en-US" smtClean="0">
                <a:solidFill>
                  <a:prstClr val="white"/>
                </a:solidFill>
              </a:rPr>
              <a:pPr>
                <a:defRPr/>
              </a:pPr>
              <a:t>3/18/2015</a:t>
            </a:fld>
            <a:endParaRPr lang="en-US">
              <a:solidFill>
                <a:prstClr val="white"/>
              </a:solidFill>
              <a:latin typeface="Helvetica Neue"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6" name="Slide Number Placeholder 5"/>
          <p:cNvSpPr>
            <a:spLocks noGrp="1"/>
          </p:cNvSpPr>
          <p:nvPr>
            <p:ph type="sldNum" sz="quarter" idx="12"/>
          </p:nvPr>
        </p:nvSpPr>
        <p:spPr/>
        <p:txBody>
          <a:bodyPr/>
          <a:lstStyle>
            <a:lvl1pPr>
              <a:defRPr/>
            </a:lvl1pPr>
          </a:lstStyle>
          <a:p>
            <a:pPr>
              <a:defRPr/>
            </a:pPr>
            <a:fld id="{D6FE938D-9AE5-4560-AB82-FFC1F184E73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55995F5-4A16-48CB-A86B-2759F65B98B4}" type="datetime1">
              <a:rPr lang="en-US" smtClean="0">
                <a:solidFill>
                  <a:prstClr val="white"/>
                </a:solidFill>
              </a:rPr>
              <a:pPr>
                <a:defRPr/>
              </a:pPr>
              <a:t>3/18/2015</a:t>
            </a:fld>
            <a:endParaRPr lang="en-US">
              <a:solidFill>
                <a:prstClr val="white"/>
              </a:solidFill>
              <a:latin typeface="Helvetica Neue" charset="0"/>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white"/>
              </a:solidFill>
            </a:endParaRPr>
          </a:p>
        </p:txBody>
      </p:sp>
      <p:sp>
        <p:nvSpPr>
          <p:cNvPr id="5" name="Slide Number Placeholder 5"/>
          <p:cNvSpPr>
            <a:spLocks noGrp="1"/>
          </p:cNvSpPr>
          <p:nvPr>
            <p:ph type="sldNum" sz="quarter" idx="12"/>
          </p:nvPr>
        </p:nvSpPr>
        <p:spPr/>
        <p:txBody>
          <a:bodyPr/>
          <a:lstStyle>
            <a:lvl1pPr>
              <a:defRPr/>
            </a:lvl1pPr>
          </a:lstStyle>
          <a:p>
            <a:pPr>
              <a:defRPr/>
            </a:pPr>
            <a:fld id="{1481F1EC-4B1B-44C3-801B-0BBD1DA55C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4" descr="AdfactorID090512A.jpg                                          01D4C812Macintosh HD                   C110473F:"/>
          <p:cNvPicPr>
            <a:picLocks noChangeAspect="1" noChangeArrowheads="1"/>
          </p:cNvPicPr>
          <p:nvPr userDrawn="1"/>
        </p:nvPicPr>
        <p:blipFill>
          <a:blip r:embed="rId5"/>
          <a:srcRect/>
          <a:stretch>
            <a:fillRect/>
          </a:stretch>
        </p:blipFill>
        <p:spPr bwMode="auto">
          <a:xfrm>
            <a:off x="117475" y="5962650"/>
            <a:ext cx="2895600" cy="635000"/>
          </a:xfrm>
          <a:prstGeom prst="rect">
            <a:avLst/>
          </a:prstGeom>
          <a:noFill/>
          <a:ln w="9525">
            <a:noFill/>
            <a:miter lim="800000"/>
            <a:headEnd/>
            <a:tailEnd/>
          </a:ln>
        </p:spPr>
      </p:pic>
      <p:pic>
        <p:nvPicPr>
          <p:cNvPr id="4099" name="Picture 10" descr="AdfactorTitle.png                                              01D4C812Macintosh HD                   C110473F:"/>
          <p:cNvPicPr>
            <a:picLocks noChangeAspect="1" noChangeArrowheads="1"/>
          </p:cNvPicPr>
          <p:nvPr userDrawn="1"/>
        </p:nvPicPr>
        <p:blipFill>
          <a:blip r:embed="rId6"/>
          <a:srcRect l="1186" r="11263" b="4025"/>
          <a:stretch>
            <a:fillRect/>
          </a:stretch>
        </p:blipFill>
        <p:spPr bwMode="auto">
          <a:xfrm>
            <a:off x="0" y="0"/>
            <a:ext cx="9144000" cy="5638800"/>
          </a:xfrm>
          <a:prstGeom prst="rect">
            <a:avLst/>
          </a:prstGeom>
          <a:noFill/>
          <a:ln w="9525">
            <a:noFill/>
            <a:miter lim="800000"/>
            <a:headEnd/>
            <a:tailEnd/>
          </a:ln>
        </p:spPr>
      </p:pic>
      <p:sp>
        <p:nvSpPr>
          <p:cNvPr id="4" name="Date Placeholder 3"/>
          <p:cNvSpPr>
            <a:spLocks noGrp="1"/>
          </p:cNvSpPr>
          <p:nvPr>
            <p:ph type="dt" sz="half" idx="2"/>
          </p:nvPr>
        </p:nvSpPr>
        <p:spPr>
          <a:xfrm>
            <a:off x="539750" y="6375400"/>
            <a:ext cx="2133600" cy="3302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Gill Sans"/>
                <a:ea typeface="ＭＳ Ｐゴシック" pitchFamily="-107" charset="-128"/>
              </a:defRPr>
            </a:lvl1pPr>
          </a:lstStyle>
          <a:p>
            <a:pPr>
              <a:defRPr/>
            </a:pPr>
            <a:fld id="{E84FF208-2117-4C20-B82D-F7486748A3E5}" type="datetime1">
              <a:rPr lang="en-US" smtClean="0"/>
              <a:pPr>
                <a:defRPr/>
              </a:pPr>
              <a:t>3/18/2015</a:t>
            </a:fld>
            <a:endParaRPr lang="en-US">
              <a:latin typeface="Helvetica Neue" charset="0"/>
            </a:endParaRPr>
          </a:p>
        </p:txBody>
      </p:sp>
      <p:sp>
        <p:nvSpPr>
          <p:cNvPr id="5" name="Footer Placeholder 4"/>
          <p:cNvSpPr>
            <a:spLocks noGrp="1"/>
          </p:cNvSpPr>
          <p:nvPr>
            <p:ph type="ftr" sz="quarter" idx="3"/>
          </p:nvPr>
        </p:nvSpPr>
        <p:spPr>
          <a:xfrm>
            <a:off x="3124200" y="6375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Gill Sans"/>
                <a:ea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948488" y="6375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2A4A7"/>
                </a:solidFill>
                <a:latin typeface="Gill Sans"/>
                <a:ea typeface="ＭＳ Ｐゴシック" pitchFamily="-107" charset="-128"/>
              </a:defRPr>
            </a:lvl1pPr>
          </a:lstStyle>
          <a:p>
            <a:pPr>
              <a:defRPr/>
            </a:pPr>
            <a:fld id="{D6F4AB19-DF41-4BB9-BA7D-6E547B4CC14A}" type="slidenum">
              <a:rPr lang="en-US"/>
              <a:pPr>
                <a:defRPr/>
              </a:pPr>
              <a:t>‹#›</a:t>
            </a:fld>
            <a:endParaRPr lang="en-US"/>
          </a:p>
        </p:txBody>
      </p:sp>
      <p:sp>
        <p:nvSpPr>
          <p:cNvPr id="4103" name="Title Placeholder 9"/>
          <p:cNvSpPr>
            <a:spLocks noGrp="1"/>
          </p:cNvSpPr>
          <p:nvPr>
            <p:ph type="title"/>
          </p:nvPr>
        </p:nvSpPr>
        <p:spPr bwMode="auto">
          <a:xfrm>
            <a:off x="2165350" y="2130425"/>
            <a:ext cx="69167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4" name="Text Placeholder 13"/>
          <p:cNvSpPr>
            <a:spLocks noGrp="1"/>
          </p:cNvSpPr>
          <p:nvPr>
            <p:ph type="body" idx="1"/>
          </p:nvPr>
        </p:nvSpPr>
        <p:spPr bwMode="auto">
          <a:xfrm>
            <a:off x="2165350" y="3100388"/>
            <a:ext cx="6916738" cy="276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7" r:id="rId3"/>
  </p:sldLayoutIdLst>
  <p:hf hdr="0" ftr="0" dt="0"/>
  <p:txStyles>
    <p:titleStyle>
      <a:lvl1pPr algn="l" defTabSz="457200" rtl="0" eaLnBrk="0" fontAlgn="base" hangingPunct="0">
        <a:spcBef>
          <a:spcPct val="0"/>
        </a:spcBef>
        <a:spcAft>
          <a:spcPct val="0"/>
        </a:spcAft>
        <a:defRPr sz="3600" kern="1200">
          <a:solidFill>
            <a:schemeClr val="bg1"/>
          </a:solidFill>
          <a:latin typeface="Gill Sans"/>
          <a:ea typeface="ＭＳ Ｐゴシック" pitchFamily="-107" charset="-128"/>
          <a:cs typeface="Helvetica Neue"/>
        </a:defRPr>
      </a:lvl1pPr>
      <a:lvl2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2pPr>
      <a:lvl3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3pPr>
      <a:lvl4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4pPr>
      <a:lvl5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5pPr>
      <a:lvl6pPr marL="4572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6pPr>
      <a:lvl7pPr marL="9144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7pPr>
      <a:lvl8pPr marL="13716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8pPr>
      <a:lvl9pPr marL="18288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Char char="•"/>
        <a:defRPr sz="2800" kern="1200">
          <a:solidFill>
            <a:srgbClr val="FFFFFF"/>
          </a:solidFill>
          <a:latin typeface="Gill Sans"/>
          <a:ea typeface="ＭＳ Ｐゴシック" pitchFamily="-107" charset="-128"/>
          <a:cs typeface="Helvetica Neue"/>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515938" y="6375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2A4A7"/>
                </a:solidFill>
                <a:latin typeface="Gill Sans"/>
                <a:ea typeface="ＭＳ Ｐゴシック" pitchFamily="-107" charset="-128"/>
              </a:defRPr>
            </a:lvl1pPr>
          </a:lstStyle>
          <a:p>
            <a:pPr>
              <a:defRPr/>
            </a:pPr>
            <a:fld id="{41C0B0DD-C5D5-4CE0-A374-0233C3535FC8}" type="datetime1">
              <a:rPr lang="en-US" smtClean="0"/>
              <a:pPr>
                <a:defRPr/>
              </a:pPr>
              <a:t>3/18/2015</a:t>
            </a:fld>
            <a:endParaRPr lang="en-US">
              <a:solidFill>
                <a:srgbClr val="898989"/>
              </a:solidFill>
              <a:latin typeface="Helvetica Neue" charset="0"/>
            </a:endParaRPr>
          </a:p>
        </p:txBody>
      </p:sp>
      <p:sp>
        <p:nvSpPr>
          <p:cNvPr id="5" name="Footer Placeholder 4"/>
          <p:cNvSpPr>
            <a:spLocks noGrp="1"/>
          </p:cNvSpPr>
          <p:nvPr>
            <p:ph type="ftr" sz="quarter" idx="3"/>
          </p:nvPr>
        </p:nvSpPr>
        <p:spPr>
          <a:xfrm>
            <a:off x="3100388" y="6375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A2A4A7"/>
                </a:solidFill>
                <a:latin typeface="Gill Sans"/>
                <a:ea typeface="ＭＳ Ｐゴシック" pitchFamily="-107" charset="-128"/>
              </a:defRPr>
            </a:lvl1pPr>
          </a:lstStyle>
          <a:p>
            <a:pPr>
              <a:defRPr/>
            </a:pPr>
            <a:endParaRPr lang="en-US"/>
          </a:p>
        </p:txBody>
      </p:sp>
      <p:sp>
        <p:nvSpPr>
          <p:cNvPr id="5124" name="Title Placeholder 1"/>
          <p:cNvSpPr>
            <a:spLocks noGrp="1"/>
          </p:cNvSpPr>
          <p:nvPr>
            <p:ph type="title"/>
          </p:nvPr>
        </p:nvSpPr>
        <p:spPr bwMode="auto">
          <a:xfrm>
            <a:off x="539750" y="90488"/>
            <a:ext cx="6843713"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 name="Slide Number Placeholder 5"/>
          <p:cNvSpPr>
            <a:spLocks noGrp="1"/>
          </p:cNvSpPr>
          <p:nvPr>
            <p:ph type="sldNum" sz="quarter" idx="4"/>
          </p:nvPr>
        </p:nvSpPr>
        <p:spPr>
          <a:xfrm>
            <a:off x="6951663" y="6375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2A4A7"/>
                </a:solidFill>
                <a:latin typeface="Gill Sans"/>
                <a:ea typeface="ＭＳ Ｐゴシック" pitchFamily="-107" charset="-128"/>
              </a:defRPr>
            </a:lvl1pPr>
          </a:lstStyle>
          <a:p>
            <a:pPr>
              <a:defRPr/>
            </a:pPr>
            <a:fld id="{950EC0B7-DB4E-4B29-932D-A80B3F4E143E}" type="slidenum">
              <a:rPr lang="en-US"/>
              <a:pPr>
                <a:defRPr/>
              </a:pPr>
              <a:t>‹#›</a:t>
            </a:fld>
            <a:endParaRPr lang="en-US">
              <a:solidFill>
                <a:srgbClr val="7F7F7F"/>
              </a:solidFill>
              <a:latin typeface="Helvetica Neue" charset="0"/>
            </a:endParaRPr>
          </a:p>
        </p:txBody>
      </p:sp>
      <p:sp>
        <p:nvSpPr>
          <p:cNvPr id="5126" name="Text Placeholder 8"/>
          <p:cNvSpPr>
            <a:spLocks noGrp="1"/>
          </p:cNvSpPr>
          <p:nvPr>
            <p:ph type="body" idx="1"/>
          </p:nvPr>
        </p:nvSpPr>
        <p:spPr bwMode="auto">
          <a:xfrm>
            <a:off x="539750" y="900112"/>
            <a:ext cx="8000093" cy="49781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5127" name="Picture 12" descr="AdfactorID090512C.png                                          01D4C812Macintosh HD                   C110473F:"/>
          <p:cNvPicPr>
            <a:picLocks noChangeAspect="1" noChangeArrowheads="1"/>
          </p:cNvPicPr>
          <p:nvPr userDrawn="1"/>
        </p:nvPicPr>
        <p:blipFill>
          <a:blip r:embed="rId3"/>
          <a:srcRect/>
          <a:stretch>
            <a:fillRect/>
          </a:stretch>
        </p:blipFill>
        <p:spPr bwMode="auto">
          <a:xfrm>
            <a:off x="207963" y="6040438"/>
            <a:ext cx="547687" cy="596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0" r:id="rId1"/>
  </p:sldLayoutIdLst>
  <p:timing>
    <p:tnLst>
      <p:par>
        <p:cTn id="1" dur="indefinite" restart="never" nodeType="tmRoot"/>
      </p:par>
    </p:tnLst>
  </p:timing>
  <p:hf hdr="0" ftr="0" dt="0"/>
  <p:txStyles>
    <p:titleStyle>
      <a:lvl1pPr algn="l" defTabSz="457200" rtl="0" eaLnBrk="0" fontAlgn="base" hangingPunct="0">
        <a:spcBef>
          <a:spcPct val="0"/>
        </a:spcBef>
        <a:spcAft>
          <a:spcPct val="0"/>
        </a:spcAft>
        <a:defRPr sz="3600" kern="1200">
          <a:solidFill>
            <a:srgbClr val="D57C23"/>
          </a:solidFill>
          <a:latin typeface="Gill Sans"/>
          <a:ea typeface="ＭＳ Ｐゴシック" pitchFamily="-107" charset="-128"/>
          <a:cs typeface="Helvetica Neue"/>
        </a:defRPr>
      </a:lvl1pPr>
      <a:lvl2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2pPr>
      <a:lvl3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3pPr>
      <a:lvl4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4pPr>
      <a:lvl5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5pPr>
      <a:lvl6pPr marL="4572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6pPr>
      <a:lvl7pPr marL="9144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7pPr>
      <a:lvl8pPr marL="13716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8pPr>
      <a:lvl9pPr marL="18288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9pPr>
    </p:titleStyle>
    <p:bodyStyle>
      <a:lvl1pPr marL="269875" indent="-269875" algn="l" defTabSz="457200" rtl="0" eaLnBrk="0" fontAlgn="base" hangingPunct="0">
        <a:spcBef>
          <a:spcPts val="500"/>
        </a:spcBef>
        <a:spcAft>
          <a:spcPct val="0"/>
        </a:spcAft>
        <a:buClr>
          <a:srgbClr val="A2A4A7"/>
        </a:buClr>
        <a:buSzPct val="125000"/>
        <a:buFont typeface="Arial" pitchFamily="34" charset="0"/>
        <a:buChar char="•"/>
        <a:defRPr sz="1600" kern="1200">
          <a:solidFill>
            <a:schemeClr val="tx1"/>
          </a:solidFill>
          <a:latin typeface="Gill Sans"/>
          <a:ea typeface="ＭＳ Ｐゴシック" pitchFamily="-107" charset="-128"/>
          <a:cs typeface="Helvetica Neue"/>
        </a:defRPr>
      </a:lvl1pPr>
      <a:lvl2pPr marL="742950" indent="-285750" algn="l" defTabSz="457200" rtl="0" eaLnBrk="0" fontAlgn="base" hangingPunct="0">
        <a:spcBef>
          <a:spcPct val="20000"/>
        </a:spcBef>
        <a:spcAft>
          <a:spcPct val="0"/>
        </a:spcAft>
        <a:buChar char="–"/>
        <a:defRPr sz="1600" kern="1200">
          <a:solidFill>
            <a:schemeClr val="tx1"/>
          </a:solidFill>
          <a:latin typeface="Gill Sans"/>
          <a:ea typeface="ＭＳ Ｐゴシック" pitchFamily="-107" charset="-128"/>
          <a:cs typeface="Helvetica Neue"/>
        </a:defRPr>
      </a:lvl2pPr>
      <a:lvl3pPr marL="1143000" indent="-228600" algn="l" defTabSz="457200" rtl="0" eaLnBrk="0" fontAlgn="base" hangingPunct="0">
        <a:spcBef>
          <a:spcPct val="20000"/>
        </a:spcBef>
        <a:spcAft>
          <a:spcPct val="0"/>
        </a:spcAft>
        <a:buChar char="•"/>
        <a:defRPr sz="1600" kern="1200">
          <a:solidFill>
            <a:schemeClr val="tx1"/>
          </a:solidFill>
          <a:latin typeface="Gill Sans"/>
          <a:ea typeface="ＭＳ Ｐゴシック" pitchFamily="-107" charset="-128"/>
          <a:cs typeface="Helvetica Neue"/>
        </a:defRPr>
      </a:lvl3pPr>
      <a:lvl4pPr marL="1600200" indent="-228600" algn="l" defTabSz="457200" rtl="0" eaLnBrk="0" fontAlgn="base" hangingPunct="0">
        <a:spcBef>
          <a:spcPct val="20000"/>
        </a:spcBef>
        <a:spcAft>
          <a:spcPct val="0"/>
        </a:spcAft>
        <a:buChar char="–"/>
        <a:defRPr sz="1600" kern="1200">
          <a:solidFill>
            <a:schemeClr val="tx1"/>
          </a:solidFill>
          <a:latin typeface="Gill Sans"/>
          <a:ea typeface="ＭＳ Ｐゴシック" pitchFamily="-107" charset="-128"/>
          <a:cs typeface="Helvetica Neue"/>
        </a:defRPr>
      </a:lvl4pPr>
      <a:lvl5pPr marL="2057400" indent="-228600" algn="l" defTabSz="457200" rtl="0" eaLnBrk="0" fontAlgn="base" hangingPunct="0">
        <a:spcBef>
          <a:spcPct val="20000"/>
        </a:spcBef>
        <a:spcAft>
          <a:spcPct val="0"/>
        </a:spcAft>
        <a:buChar char="»"/>
        <a:defRPr sz="1600" kern="1200">
          <a:solidFill>
            <a:schemeClr val="tx1"/>
          </a:solidFill>
          <a:latin typeface="Gill Sans"/>
          <a:ea typeface="ＭＳ Ｐゴシック" pitchFamily="-107"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539750" y="90488"/>
            <a:ext cx="6843713" cy="7921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539750" y="900113"/>
            <a:ext cx="68437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17513" y="6375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2A4A7"/>
                </a:solidFill>
                <a:latin typeface="Gill Sans"/>
                <a:ea typeface="ＭＳ Ｐゴシック" pitchFamily="-107" charset="-128"/>
              </a:defRPr>
            </a:lvl1pPr>
          </a:lstStyle>
          <a:p>
            <a:pPr>
              <a:defRPr/>
            </a:pPr>
            <a:fld id="{87F11109-4653-4356-9416-8ED608714035}" type="datetime1">
              <a:rPr lang="en-US" smtClean="0"/>
              <a:pPr>
                <a:defRPr/>
              </a:pPr>
              <a:t>3/18/2015</a:t>
            </a:fld>
            <a:endParaRPr lang="en-US"/>
          </a:p>
        </p:txBody>
      </p:sp>
      <p:sp>
        <p:nvSpPr>
          <p:cNvPr id="5" name="Footer Placeholder 4"/>
          <p:cNvSpPr>
            <a:spLocks noGrp="1"/>
          </p:cNvSpPr>
          <p:nvPr>
            <p:ph type="ftr" sz="quarter" idx="3"/>
          </p:nvPr>
        </p:nvSpPr>
        <p:spPr>
          <a:xfrm>
            <a:off x="3084513" y="6375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A2A4A7"/>
                </a:solidFill>
                <a:latin typeface="Gill Sans"/>
                <a:ea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951663" y="6375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2A4A7"/>
                </a:solidFill>
                <a:latin typeface="Gill Sans"/>
                <a:ea typeface="ＭＳ Ｐゴシック" pitchFamily="-107" charset="-128"/>
              </a:defRPr>
            </a:lvl1pPr>
          </a:lstStyle>
          <a:p>
            <a:pPr>
              <a:defRPr/>
            </a:pPr>
            <a:fld id="{A1754A96-B3DA-47B2-9DDF-5A94E86F98E1}" type="slidenum">
              <a:rPr lang="en-US"/>
              <a:pPr>
                <a:defRPr/>
              </a:pPr>
              <a:t>‹#›</a:t>
            </a:fld>
            <a:endParaRPr lang="en-US"/>
          </a:p>
        </p:txBody>
      </p:sp>
      <p:pic>
        <p:nvPicPr>
          <p:cNvPr id="6151" name="Picture 12" descr="AdfactorID090512C.png                                          01D4C812Macintosh HD                   C110473F:"/>
          <p:cNvPicPr>
            <a:picLocks noChangeAspect="1" noChangeArrowheads="1"/>
          </p:cNvPicPr>
          <p:nvPr userDrawn="1"/>
        </p:nvPicPr>
        <p:blipFill>
          <a:blip r:embed="rId4"/>
          <a:srcRect/>
          <a:stretch>
            <a:fillRect/>
          </a:stretch>
        </p:blipFill>
        <p:spPr bwMode="auto">
          <a:xfrm>
            <a:off x="207963" y="6040438"/>
            <a:ext cx="547687" cy="5969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51" r:id="rId1"/>
    <p:sldLayoutId id="2147483760" r:id="rId2"/>
  </p:sldLayoutIdLst>
  <p:hf hdr="0" ftr="0" dt="0"/>
  <p:txStyles>
    <p:titleStyle>
      <a:lvl1pPr algn="l" defTabSz="457200" rtl="0" eaLnBrk="0" fontAlgn="base" hangingPunct="0">
        <a:spcBef>
          <a:spcPct val="0"/>
        </a:spcBef>
        <a:spcAft>
          <a:spcPct val="0"/>
        </a:spcAft>
        <a:defRPr sz="3600" kern="1200">
          <a:solidFill>
            <a:srgbClr val="D57C23"/>
          </a:solidFill>
          <a:latin typeface="Gill Sans"/>
          <a:ea typeface="ＭＳ Ｐゴシック" pitchFamily="-107" charset="-128"/>
          <a:cs typeface="Helvetica Neue"/>
        </a:defRPr>
      </a:lvl1pPr>
      <a:lvl2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2pPr>
      <a:lvl3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3pPr>
      <a:lvl4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4pPr>
      <a:lvl5pPr algn="l" defTabSz="457200" rtl="0" eaLnBrk="0" fontAlgn="base" hangingPunct="0">
        <a:spcBef>
          <a:spcPct val="0"/>
        </a:spcBef>
        <a:spcAft>
          <a:spcPct val="0"/>
        </a:spcAft>
        <a:defRPr sz="3600">
          <a:solidFill>
            <a:srgbClr val="D57C23"/>
          </a:solidFill>
          <a:latin typeface="Gill Sans"/>
          <a:ea typeface="ＭＳ Ｐゴシック" pitchFamily="-107" charset="-128"/>
          <a:cs typeface="Helvetica Neue" charset="0"/>
        </a:defRPr>
      </a:lvl5pPr>
      <a:lvl6pPr marL="4572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6pPr>
      <a:lvl7pPr marL="9144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7pPr>
      <a:lvl8pPr marL="13716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8pPr>
      <a:lvl9pPr marL="1828800" algn="l" defTabSz="457200" rtl="0" fontAlgn="base">
        <a:spcBef>
          <a:spcPct val="0"/>
        </a:spcBef>
        <a:spcAft>
          <a:spcPct val="0"/>
        </a:spcAft>
        <a:defRPr sz="3600" b="1">
          <a:solidFill>
            <a:srgbClr val="F79428"/>
          </a:solidFill>
          <a:latin typeface="Helvetica Neue" pitchFamily="-107" charset="0"/>
          <a:ea typeface="ＭＳ Ｐゴシック" pitchFamily="-107" charset="-128"/>
        </a:defRPr>
      </a:lvl9pPr>
    </p:titleStyle>
    <p:bodyStyle>
      <a:lvl1pPr marL="269875" indent="-269875" algn="l" defTabSz="457200" rtl="0" eaLnBrk="0" fontAlgn="base" hangingPunct="0">
        <a:spcBef>
          <a:spcPts val="500"/>
        </a:spcBef>
        <a:spcAft>
          <a:spcPct val="0"/>
        </a:spcAft>
        <a:buClr>
          <a:srgbClr val="A2A4A7"/>
        </a:buClr>
        <a:buSzPct val="125000"/>
        <a:buFont typeface="Arial" pitchFamily="34" charset="0"/>
        <a:buChar char="•"/>
        <a:defRPr sz="2800" kern="1200">
          <a:solidFill>
            <a:schemeClr val="tx1"/>
          </a:solidFill>
          <a:latin typeface="Gill Sans"/>
          <a:ea typeface="ＭＳ Ｐゴシック" pitchFamily="-107" charset="-128"/>
          <a:cs typeface="Helvetica Neue"/>
        </a:defRPr>
      </a:lvl1pPr>
      <a:lvl2pPr marL="628650" indent="-269875" algn="l" defTabSz="457200" rtl="0" eaLnBrk="0" fontAlgn="base" hangingPunct="0">
        <a:spcBef>
          <a:spcPts val="500"/>
        </a:spcBef>
        <a:spcAft>
          <a:spcPct val="0"/>
        </a:spcAft>
        <a:buClr>
          <a:srgbClr val="A2A4A7"/>
        </a:buClr>
        <a:buSzPct val="110000"/>
        <a:buFont typeface="Arial" pitchFamily="34" charset="0"/>
        <a:buChar char="•"/>
        <a:defRPr sz="2400" kern="1200">
          <a:solidFill>
            <a:schemeClr val="tx1"/>
          </a:solidFill>
          <a:latin typeface="Gill Sans"/>
          <a:ea typeface="ＭＳ Ｐゴシック" pitchFamily="-107" charset="-128"/>
          <a:cs typeface="Helvetica Neue"/>
        </a:defRPr>
      </a:lvl2pPr>
      <a:lvl3pPr marL="989013" indent="-269875" algn="l" defTabSz="457200" rtl="0" eaLnBrk="0" fontAlgn="base" hangingPunct="0">
        <a:spcBef>
          <a:spcPts val="500"/>
        </a:spcBef>
        <a:spcAft>
          <a:spcPct val="0"/>
        </a:spcAft>
        <a:buClr>
          <a:srgbClr val="A2A4A7"/>
        </a:buClr>
        <a:buSzPct val="100000"/>
        <a:buFont typeface="Arial" pitchFamily="34" charset="0"/>
        <a:buChar char="•"/>
        <a:defRPr sz="2000" kern="1200">
          <a:solidFill>
            <a:schemeClr val="tx1"/>
          </a:solidFill>
          <a:latin typeface="Gill Sans"/>
          <a:ea typeface="ＭＳ Ｐゴシック" pitchFamily="-107" charset="-128"/>
          <a:cs typeface="Helvetica Neue"/>
        </a:defRPr>
      </a:lvl3pPr>
      <a:lvl4pPr marL="1408113" indent="-228600" algn="l" defTabSz="457200" rtl="0" eaLnBrk="0" fontAlgn="base" hangingPunct="0">
        <a:spcBef>
          <a:spcPct val="20000"/>
        </a:spcBef>
        <a:spcAft>
          <a:spcPct val="0"/>
        </a:spcAft>
        <a:buClr>
          <a:srgbClr val="A2A4A7"/>
        </a:buClr>
        <a:buSzPct val="100000"/>
        <a:buFont typeface="Arial" pitchFamily="34" charset="0"/>
        <a:buChar char="•"/>
        <a:defRPr sz="1600" kern="1200">
          <a:solidFill>
            <a:schemeClr val="tx1"/>
          </a:solidFill>
          <a:latin typeface="Gill Sans"/>
          <a:ea typeface="ＭＳ Ｐゴシック" pitchFamily="-107" charset="-128"/>
          <a:cs typeface="Helvetica Neue"/>
        </a:defRPr>
      </a:lvl4pPr>
      <a:lvl5pPr marL="1827213" indent="-228600" algn="l" defTabSz="457200" rtl="0" eaLnBrk="0" fontAlgn="base" hangingPunct="0">
        <a:spcBef>
          <a:spcPct val="20000"/>
        </a:spcBef>
        <a:spcAft>
          <a:spcPct val="0"/>
        </a:spcAft>
        <a:buClr>
          <a:srgbClr val="A2A4A7"/>
        </a:buClr>
        <a:buSzPct val="100000"/>
        <a:buFont typeface="Arial" pitchFamily="34" charset="0"/>
        <a:buChar char="•"/>
        <a:defRPr sz="1200" kern="1200">
          <a:solidFill>
            <a:schemeClr val="tx1"/>
          </a:solidFill>
          <a:latin typeface="Gill Sans"/>
          <a:ea typeface="ＭＳ Ｐゴシック" pitchFamily="-107"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170" name="Picture 12" descr="AdfactorSubTitle.png                                           01D4C812Macintosh HD                   C110473F:"/>
          <p:cNvPicPr>
            <a:picLocks noChangeAspect="1" noChangeArrowheads="1"/>
          </p:cNvPicPr>
          <p:nvPr userDrawn="1"/>
        </p:nvPicPr>
        <p:blipFill>
          <a:blip r:embed="rId3"/>
          <a:srcRect r="25526"/>
          <a:stretch>
            <a:fillRect/>
          </a:stretch>
        </p:blipFill>
        <p:spPr bwMode="auto">
          <a:xfrm>
            <a:off x="0" y="0"/>
            <a:ext cx="9144000" cy="6858000"/>
          </a:xfrm>
          <a:prstGeom prst="rect">
            <a:avLst/>
          </a:prstGeom>
          <a:noFill/>
          <a:ln w="9525">
            <a:noFill/>
            <a:miter lim="800000"/>
            <a:headEnd/>
            <a:tailEnd/>
          </a:ln>
        </p:spPr>
      </p:pic>
      <p:sp>
        <p:nvSpPr>
          <p:cNvPr id="7171" name="Title Placeholder 1"/>
          <p:cNvSpPr>
            <a:spLocks noGrp="1"/>
          </p:cNvSpPr>
          <p:nvPr>
            <p:ph type="title"/>
          </p:nvPr>
        </p:nvSpPr>
        <p:spPr bwMode="auto">
          <a:xfrm>
            <a:off x="2693988" y="2471738"/>
            <a:ext cx="6684962" cy="7207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2" name="Text Placeholder 2"/>
          <p:cNvSpPr>
            <a:spLocks noGrp="1"/>
          </p:cNvSpPr>
          <p:nvPr>
            <p:ph type="body" idx="1"/>
          </p:nvPr>
        </p:nvSpPr>
        <p:spPr bwMode="auto">
          <a:xfrm>
            <a:off x="2693988" y="3192463"/>
            <a:ext cx="6684962" cy="649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17513" y="637540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A2A4A7"/>
                </a:solidFill>
                <a:latin typeface="Gill Sans"/>
                <a:ea typeface="ＭＳ Ｐゴシック" pitchFamily="-107" charset="-128"/>
              </a:defRPr>
            </a:lvl1pPr>
          </a:lstStyle>
          <a:p>
            <a:pPr>
              <a:defRPr/>
            </a:pPr>
            <a:fld id="{39832C04-582C-459E-9AB8-E10112277163}" type="datetime1">
              <a:rPr lang="en-US" smtClean="0"/>
              <a:pPr>
                <a:defRPr/>
              </a:pPr>
              <a:t>3/18/2015</a:t>
            </a:fld>
            <a:endParaRPr lang="en-US"/>
          </a:p>
        </p:txBody>
      </p:sp>
      <p:sp>
        <p:nvSpPr>
          <p:cNvPr id="5" name="Footer Placeholder 4"/>
          <p:cNvSpPr>
            <a:spLocks noGrp="1"/>
          </p:cNvSpPr>
          <p:nvPr>
            <p:ph type="ftr" sz="quarter" idx="3"/>
          </p:nvPr>
        </p:nvSpPr>
        <p:spPr>
          <a:xfrm>
            <a:off x="3084513" y="6375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A2A4A7"/>
                </a:solidFill>
                <a:latin typeface="Gill Sans"/>
                <a:ea typeface="ＭＳ Ｐゴシック" pitchFamily="-107" charset="-128"/>
              </a:defRPr>
            </a:lvl1pPr>
          </a:lstStyle>
          <a:p>
            <a:pPr>
              <a:defRPr/>
            </a:pPr>
            <a:endParaRPr lang="en-US"/>
          </a:p>
        </p:txBody>
      </p:sp>
      <p:sp>
        <p:nvSpPr>
          <p:cNvPr id="6" name="Slide Number Placeholder 5"/>
          <p:cNvSpPr>
            <a:spLocks noGrp="1"/>
          </p:cNvSpPr>
          <p:nvPr>
            <p:ph type="sldNum" sz="quarter" idx="4"/>
          </p:nvPr>
        </p:nvSpPr>
        <p:spPr>
          <a:xfrm>
            <a:off x="6951663" y="6375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2A4A7"/>
                </a:solidFill>
                <a:latin typeface="Gill Sans"/>
                <a:ea typeface="ＭＳ Ｐゴシック" pitchFamily="-107" charset="-128"/>
              </a:defRPr>
            </a:lvl1pPr>
          </a:lstStyle>
          <a:p>
            <a:pPr>
              <a:defRPr/>
            </a:pPr>
            <a:fld id="{F47AC811-7CF7-4043-BC66-D279F2F2DA4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2" r:id="rId1"/>
  </p:sldLayoutIdLst>
  <p:hf hdr="0" ftr="0" dt="0"/>
  <p:txStyles>
    <p:titleStyle>
      <a:lvl1pPr algn="l" defTabSz="457200" rtl="0" eaLnBrk="0" fontAlgn="base" hangingPunct="0">
        <a:spcBef>
          <a:spcPct val="0"/>
        </a:spcBef>
        <a:spcAft>
          <a:spcPct val="0"/>
        </a:spcAft>
        <a:defRPr sz="3600" kern="1200">
          <a:solidFill>
            <a:schemeClr val="bg1"/>
          </a:solidFill>
          <a:latin typeface="Gill Sans"/>
          <a:ea typeface="ＭＳ Ｐゴシック" pitchFamily="-107" charset="-128"/>
          <a:cs typeface="Helvetica Neue"/>
        </a:defRPr>
      </a:lvl1pPr>
      <a:lvl2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2pPr>
      <a:lvl3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3pPr>
      <a:lvl4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4pPr>
      <a:lvl5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5pPr>
      <a:lvl6pPr marL="457200" algn="l" defTabSz="457200" rtl="0" fontAlgn="base">
        <a:spcBef>
          <a:spcPct val="0"/>
        </a:spcBef>
        <a:spcAft>
          <a:spcPct val="0"/>
        </a:spcAft>
        <a:defRPr sz="3600" b="1">
          <a:solidFill>
            <a:schemeClr val="tx1"/>
          </a:solidFill>
          <a:latin typeface="Helvetica Neue" pitchFamily="-107" charset="0"/>
          <a:ea typeface="ＭＳ Ｐゴシック" pitchFamily="-107" charset="-128"/>
        </a:defRPr>
      </a:lvl6pPr>
      <a:lvl7pPr marL="914400" algn="l" defTabSz="457200" rtl="0" fontAlgn="base">
        <a:spcBef>
          <a:spcPct val="0"/>
        </a:spcBef>
        <a:spcAft>
          <a:spcPct val="0"/>
        </a:spcAft>
        <a:defRPr sz="3600" b="1">
          <a:solidFill>
            <a:schemeClr val="tx1"/>
          </a:solidFill>
          <a:latin typeface="Helvetica Neue" pitchFamily="-107" charset="0"/>
          <a:ea typeface="ＭＳ Ｐゴシック" pitchFamily="-107" charset="-128"/>
        </a:defRPr>
      </a:lvl7pPr>
      <a:lvl8pPr marL="1371600" algn="l" defTabSz="457200" rtl="0" fontAlgn="base">
        <a:spcBef>
          <a:spcPct val="0"/>
        </a:spcBef>
        <a:spcAft>
          <a:spcPct val="0"/>
        </a:spcAft>
        <a:defRPr sz="3600" b="1">
          <a:solidFill>
            <a:schemeClr val="tx1"/>
          </a:solidFill>
          <a:latin typeface="Helvetica Neue" pitchFamily="-107" charset="0"/>
          <a:ea typeface="ＭＳ Ｐゴシック" pitchFamily="-107" charset="-128"/>
        </a:defRPr>
      </a:lvl8pPr>
      <a:lvl9pPr marL="1828800" algn="l" defTabSz="457200" rtl="0" fontAlgn="base">
        <a:spcBef>
          <a:spcPct val="0"/>
        </a:spcBef>
        <a:spcAft>
          <a:spcPct val="0"/>
        </a:spcAft>
        <a:defRPr sz="3600" b="1">
          <a:solidFill>
            <a:schemeClr val="tx1"/>
          </a:solidFill>
          <a:latin typeface="Helvetica Neue" pitchFamily="-107" charset="0"/>
          <a:ea typeface="ＭＳ Ｐゴシック" pitchFamily="-107" charset="-128"/>
        </a:defRPr>
      </a:lvl9pPr>
    </p:titleStyle>
    <p:bodyStyle>
      <a:lvl1pPr marL="342900" indent="-342900" algn="l" defTabSz="457200" rtl="0" eaLnBrk="0" fontAlgn="base" hangingPunct="0">
        <a:spcBef>
          <a:spcPct val="20000"/>
        </a:spcBef>
        <a:spcAft>
          <a:spcPct val="0"/>
        </a:spcAft>
        <a:buClr>
          <a:srgbClr val="F79428"/>
        </a:buClr>
        <a:buChar char="•"/>
        <a:defRPr sz="2800" kern="1200">
          <a:solidFill>
            <a:schemeClr val="tx1"/>
          </a:solidFill>
          <a:latin typeface="Gill Sans"/>
          <a:ea typeface="ＭＳ Ｐゴシック" pitchFamily="-107" charset="-128"/>
          <a:cs typeface="Helvetica Neue"/>
        </a:defRPr>
      </a:lvl1pPr>
      <a:lvl2pPr marL="742950" indent="-285750" algn="l" defTabSz="457200" rtl="0" eaLnBrk="0" fontAlgn="base" hangingPunct="0">
        <a:spcBef>
          <a:spcPct val="20000"/>
        </a:spcBef>
        <a:spcAft>
          <a:spcPct val="0"/>
        </a:spcAft>
        <a:buClr>
          <a:srgbClr val="F79428"/>
        </a:buClr>
        <a:buChar char="–"/>
        <a:defRPr sz="2800" kern="1200">
          <a:solidFill>
            <a:schemeClr val="tx1"/>
          </a:solidFill>
          <a:latin typeface="Helvetica Neue"/>
          <a:ea typeface="ＭＳ Ｐゴシック" pitchFamily="-107" charset="-128"/>
          <a:cs typeface="Helvetica Neue"/>
        </a:defRPr>
      </a:lvl2pPr>
      <a:lvl3pPr marL="1143000" indent="-228600" algn="l" defTabSz="457200" rtl="0" eaLnBrk="0" fontAlgn="base" hangingPunct="0">
        <a:spcBef>
          <a:spcPct val="20000"/>
        </a:spcBef>
        <a:spcAft>
          <a:spcPct val="0"/>
        </a:spcAft>
        <a:buClr>
          <a:srgbClr val="F79428"/>
        </a:buClr>
        <a:buChar char="•"/>
        <a:defRPr sz="2400" kern="1200">
          <a:solidFill>
            <a:schemeClr val="tx1"/>
          </a:solidFill>
          <a:latin typeface="Helvetica Neue"/>
          <a:ea typeface="ＭＳ Ｐゴシック" pitchFamily="-107" charset="-128"/>
          <a:cs typeface="Helvetica Neue"/>
        </a:defRPr>
      </a:lvl3pPr>
      <a:lvl4pPr marL="1600200" indent="-228600" algn="l" defTabSz="457200" rtl="0" eaLnBrk="0" fontAlgn="base" hangingPunct="0">
        <a:spcBef>
          <a:spcPct val="20000"/>
        </a:spcBef>
        <a:spcAft>
          <a:spcPct val="0"/>
        </a:spcAft>
        <a:buClr>
          <a:srgbClr val="F79428"/>
        </a:buClr>
        <a:buChar char="–"/>
        <a:defRPr sz="2000" kern="1200">
          <a:solidFill>
            <a:schemeClr val="tx1"/>
          </a:solidFill>
          <a:latin typeface="Helvetica Neue"/>
          <a:ea typeface="ＭＳ Ｐゴシック" pitchFamily="-107" charset="-128"/>
          <a:cs typeface="Helvetica Neue"/>
        </a:defRPr>
      </a:lvl4pPr>
      <a:lvl5pPr marL="2057400" indent="-228600" algn="l" defTabSz="457200" rtl="0" eaLnBrk="0" fontAlgn="base" hangingPunct="0">
        <a:spcBef>
          <a:spcPct val="20000"/>
        </a:spcBef>
        <a:spcAft>
          <a:spcPct val="0"/>
        </a:spcAft>
        <a:buClr>
          <a:srgbClr val="F79428"/>
        </a:buClr>
        <a:buChar char="»"/>
        <a:defRPr sz="2000" kern="1200">
          <a:solidFill>
            <a:schemeClr val="tx1"/>
          </a:solidFill>
          <a:latin typeface="Helvetica Neue"/>
          <a:ea typeface="ＭＳ Ｐゴシック" pitchFamily="-107" charset="-128"/>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14" descr="AdfactorID090512A.jpg                                          01D4C812Macintosh HD                   C110473F:"/>
          <p:cNvPicPr>
            <a:picLocks noChangeAspect="1" noChangeArrowheads="1"/>
          </p:cNvPicPr>
          <p:nvPr userDrawn="1"/>
        </p:nvPicPr>
        <p:blipFill>
          <a:blip r:embed="rId4"/>
          <a:srcRect/>
          <a:stretch>
            <a:fillRect/>
          </a:stretch>
        </p:blipFill>
        <p:spPr bwMode="auto">
          <a:xfrm>
            <a:off x="117475" y="5962650"/>
            <a:ext cx="2895600" cy="635000"/>
          </a:xfrm>
          <a:prstGeom prst="rect">
            <a:avLst/>
          </a:prstGeom>
          <a:noFill/>
          <a:ln w="9525">
            <a:noFill/>
            <a:miter lim="800000"/>
            <a:headEnd/>
            <a:tailEnd/>
          </a:ln>
        </p:spPr>
      </p:pic>
      <p:pic>
        <p:nvPicPr>
          <p:cNvPr id="4099" name="Picture 10" descr="AdfactorTitle.png                                              01D4C812Macintosh HD                   C110473F:"/>
          <p:cNvPicPr>
            <a:picLocks noChangeAspect="1" noChangeArrowheads="1"/>
          </p:cNvPicPr>
          <p:nvPr userDrawn="1"/>
        </p:nvPicPr>
        <p:blipFill>
          <a:blip r:embed="rId5"/>
          <a:srcRect l="1186" r="11263" b="4025"/>
          <a:stretch>
            <a:fillRect/>
          </a:stretch>
        </p:blipFill>
        <p:spPr bwMode="auto">
          <a:xfrm>
            <a:off x="0" y="0"/>
            <a:ext cx="9144000" cy="5638800"/>
          </a:xfrm>
          <a:prstGeom prst="rect">
            <a:avLst/>
          </a:prstGeom>
          <a:noFill/>
          <a:ln w="9525">
            <a:noFill/>
            <a:miter lim="800000"/>
            <a:headEnd/>
            <a:tailEnd/>
          </a:ln>
        </p:spPr>
      </p:pic>
      <p:sp>
        <p:nvSpPr>
          <p:cNvPr id="4" name="Date Placeholder 3"/>
          <p:cNvSpPr>
            <a:spLocks noGrp="1"/>
          </p:cNvSpPr>
          <p:nvPr>
            <p:ph type="dt" sz="half" idx="2"/>
          </p:nvPr>
        </p:nvSpPr>
        <p:spPr>
          <a:xfrm>
            <a:off x="539750" y="6375400"/>
            <a:ext cx="2133600" cy="330200"/>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bg1"/>
                </a:solidFill>
                <a:latin typeface="Gill Sans"/>
                <a:ea typeface="ＭＳ Ｐゴシック" pitchFamily="-107" charset="-128"/>
              </a:defRPr>
            </a:lvl1pPr>
          </a:lstStyle>
          <a:p>
            <a:pPr>
              <a:defRPr/>
            </a:pPr>
            <a:fld id="{5BA5CF14-5658-4F0D-B728-1B96C131885C}" type="datetime1">
              <a:rPr lang="en-US" smtClean="0">
                <a:solidFill>
                  <a:prstClr val="white"/>
                </a:solidFill>
              </a:rPr>
              <a:pPr>
                <a:defRPr/>
              </a:pPr>
              <a:t>3/18/2015</a:t>
            </a:fld>
            <a:endParaRPr lang="en-US">
              <a:solidFill>
                <a:prstClr val="white"/>
              </a:solidFill>
              <a:latin typeface="Helvetica Neue" charset="0"/>
            </a:endParaRPr>
          </a:p>
        </p:txBody>
      </p:sp>
      <p:sp>
        <p:nvSpPr>
          <p:cNvPr id="5" name="Footer Placeholder 4"/>
          <p:cNvSpPr>
            <a:spLocks noGrp="1"/>
          </p:cNvSpPr>
          <p:nvPr>
            <p:ph type="ftr" sz="quarter" idx="3"/>
          </p:nvPr>
        </p:nvSpPr>
        <p:spPr>
          <a:xfrm>
            <a:off x="3124200" y="637540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chemeClr val="bg1"/>
                </a:solidFill>
                <a:latin typeface="Gill Sans"/>
                <a:ea typeface="ＭＳ Ｐゴシック" pitchFamily="-107" charset="-128"/>
              </a:defRPr>
            </a:lvl1pPr>
          </a:lstStyle>
          <a:p>
            <a:pPr>
              <a:defRPr/>
            </a:pPr>
            <a:endParaRPr lang="en-US">
              <a:solidFill>
                <a:prstClr val="white"/>
              </a:solidFill>
            </a:endParaRPr>
          </a:p>
        </p:txBody>
      </p:sp>
      <p:sp>
        <p:nvSpPr>
          <p:cNvPr id="6" name="Slide Number Placeholder 5"/>
          <p:cNvSpPr>
            <a:spLocks noGrp="1"/>
          </p:cNvSpPr>
          <p:nvPr>
            <p:ph type="sldNum" sz="quarter" idx="4"/>
          </p:nvPr>
        </p:nvSpPr>
        <p:spPr>
          <a:xfrm>
            <a:off x="6948488" y="63754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A2A4A7"/>
                </a:solidFill>
                <a:latin typeface="Gill Sans"/>
                <a:ea typeface="ＭＳ Ｐゴシック" pitchFamily="-107" charset="-128"/>
              </a:defRPr>
            </a:lvl1pPr>
          </a:lstStyle>
          <a:p>
            <a:pPr>
              <a:defRPr/>
            </a:pPr>
            <a:fld id="{D6F4AB19-DF41-4BB9-BA7D-6E547B4CC14A}" type="slidenum">
              <a:rPr lang="en-US"/>
              <a:pPr>
                <a:defRPr/>
              </a:pPr>
              <a:t>‹#›</a:t>
            </a:fld>
            <a:endParaRPr lang="en-US"/>
          </a:p>
        </p:txBody>
      </p:sp>
      <p:sp>
        <p:nvSpPr>
          <p:cNvPr id="4103" name="Title Placeholder 9"/>
          <p:cNvSpPr>
            <a:spLocks noGrp="1"/>
          </p:cNvSpPr>
          <p:nvPr>
            <p:ph type="title"/>
          </p:nvPr>
        </p:nvSpPr>
        <p:spPr bwMode="auto">
          <a:xfrm>
            <a:off x="2165350" y="2130425"/>
            <a:ext cx="69167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4" name="Text Placeholder 13"/>
          <p:cNvSpPr>
            <a:spLocks noGrp="1"/>
          </p:cNvSpPr>
          <p:nvPr>
            <p:ph type="body" idx="1"/>
          </p:nvPr>
        </p:nvSpPr>
        <p:spPr bwMode="auto">
          <a:xfrm>
            <a:off x="2165350" y="3100388"/>
            <a:ext cx="6916738" cy="276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Lst>
  <p:hf hdr="0" ftr="0" dt="0"/>
  <p:txStyles>
    <p:titleStyle>
      <a:lvl1pPr algn="l" defTabSz="457200" rtl="0" eaLnBrk="0" fontAlgn="base" hangingPunct="0">
        <a:spcBef>
          <a:spcPct val="0"/>
        </a:spcBef>
        <a:spcAft>
          <a:spcPct val="0"/>
        </a:spcAft>
        <a:defRPr sz="3600" kern="1200">
          <a:solidFill>
            <a:schemeClr val="bg1"/>
          </a:solidFill>
          <a:latin typeface="Gill Sans"/>
          <a:ea typeface="ＭＳ Ｐゴシック" pitchFamily="-107" charset="-128"/>
          <a:cs typeface="Helvetica Neue"/>
        </a:defRPr>
      </a:lvl1pPr>
      <a:lvl2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2pPr>
      <a:lvl3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3pPr>
      <a:lvl4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4pPr>
      <a:lvl5pPr algn="l" defTabSz="457200" rtl="0" eaLnBrk="0" fontAlgn="base" hangingPunct="0">
        <a:spcBef>
          <a:spcPct val="0"/>
        </a:spcBef>
        <a:spcAft>
          <a:spcPct val="0"/>
        </a:spcAft>
        <a:defRPr sz="3600">
          <a:solidFill>
            <a:schemeClr val="bg1"/>
          </a:solidFill>
          <a:latin typeface="Gill Sans"/>
          <a:ea typeface="ＭＳ Ｐゴシック" pitchFamily="-107" charset="-128"/>
          <a:cs typeface="Helvetica Neue" charset="0"/>
        </a:defRPr>
      </a:lvl5pPr>
      <a:lvl6pPr marL="4572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6pPr>
      <a:lvl7pPr marL="9144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7pPr>
      <a:lvl8pPr marL="13716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8pPr>
      <a:lvl9pPr marL="1828800" algn="l" defTabSz="457200" rtl="0" eaLnBrk="0" fontAlgn="base" hangingPunct="0">
        <a:spcBef>
          <a:spcPct val="0"/>
        </a:spcBef>
        <a:spcAft>
          <a:spcPct val="0"/>
        </a:spcAft>
        <a:defRPr sz="4400">
          <a:solidFill>
            <a:schemeClr val="bg1"/>
          </a:solidFill>
          <a:latin typeface="Calibri" pitchFamily="-107" charset="0"/>
          <a:ea typeface="ＭＳ Ｐゴシック" pitchFamily="-107" charset="-128"/>
          <a:cs typeface="ＭＳ Ｐゴシック" pitchFamily="-107" charset="-128"/>
        </a:defRPr>
      </a:lvl9pPr>
    </p:titleStyle>
    <p:bodyStyle>
      <a:lvl1pPr marL="342900" indent="-342900" algn="l" defTabSz="457200" rtl="0" eaLnBrk="0" fontAlgn="base" hangingPunct="0">
        <a:spcBef>
          <a:spcPct val="20000"/>
        </a:spcBef>
        <a:spcAft>
          <a:spcPct val="0"/>
        </a:spcAft>
        <a:buChar char="•"/>
        <a:defRPr sz="2800" kern="1200">
          <a:solidFill>
            <a:srgbClr val="FFFFFF"/>
          </a:solidFill>
          <a:latin typeface="Gill Sans"/>
          <a:ea typeface="ＭＳ Ｐゴシック" pitchFamily="-107" charset="-128"/>
          <a:cs typeface="Helvetica Neue"/>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2pPr>
      <a:lvl3pPr marL="1143000" indent="-22860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3pPr>
      <a:lvl4pPr marL="1600200" indent="-22860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4pPr>
      <a:lvl5pPr marL="2057400" indent="-228600" algn="l" defTabSz="457200" rtl="0" eaLnBrk="0" fontAlgn="base" hangingPunct="0">
        <a:spcBef>
          <a:spcPct val="20000"/>
        </a:spcBef>
        <a:spcAft>
          <a:spcPct val="0"/>
        </a:spcAft>
        <a:buFont typeface="Arial" pitchFamily="34" charset="0"/>
        <a:buChar char="»"/>
        <a:defRPr sz="2800" kern="1200">
          <a:solidFill>
            <a:schemeClr val="tx1"/>
          </a:solidFill>
          <a:latin typeface="Gill Sans"/>
          <a:ea typeface="ＭＳ Ｐゴシック" pitchFamily="-107"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6.png"/><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8.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png"/><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image" Target="../media/image10.png"/><Relationship Id="rId2" Type="http://schemas.openxmlformats.org/officeDocument/2006/relationships/diagramData" Target="../diagrams/data6.xml"/><Relationship Id="rId1" Type="http://schemas.openxmlformats.org/officeDocument/2006/relationships/slideLayout" Target="../slideLayouts/slideLayout4.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diagramLayout" Target="../diagrams/layout8.xml"/><Relationship Id="rId7" Type="http://schemas.openxmlformats.org/officeDocument/2006/relationships/diagramData" Target="../diagrams/data9.xml"/><Relationship Id="rId12" Type="http://schemas.openxmlformats.org/officeDocument/2006/relationships/image" Target="../media/image11.png"/><Relationship Id="rId2" Type="http://schemas.openxmlformats.org/officeDocument/2006/relationships/diagramData" Target="../diagrams/data8.xml"/><Relationship Id="rId1" Type="http://schemas.openxmlformats.org/officeDocument/2006/relationships/slideLayout" Target="../slideLayouts/slideLayout4.xml"/><Relationship Id="rId6" Type="http://schemas.microsoft.com/office/2007/relationships/diagramDrawing" Target="../diagrams/drawing8.xml"/><Relationship Id="rId11" Type="http://schemas.microsoft.com/office/2007/relationships/diagramDrawing" Target="../diagrams/drawing9.xml"/><Relationship Id="rId5" Type="http://schemas.openxmlformats.org/officeDocument/2006/relationships/diagramColors" Target="../diagrams/colors8.xml"/><Relationship Id="rId10" Type="http://schemas.openxmlformats.org/officeDocument/2006/relationships/diagramColors" Target="../diagrams/colors9.xml"/><Relationship Id="rId4" Type="http://schemas.openxmlformats.org/officeDocument/2006/relationships/diagramQuickStyle" Target="../diagrams/quickStyle8.xml"/><Relationship Id="rId9"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1</a:t>
            </a:fld>
            <a:endParaRPr lang="en-US" dirty="0">
              <a:solidFill>
                <a:srgbClr val="7F7F7F"/>
              </a:solidFill>
              <a:latin typeface="Helvetica Neue" charset="0"/>
            </a:endParaRPr>
          </a:p>
        </p:txBody>
      </p:sp>
      <p:graphicFrame>
        <p:nvGraphicFramePr>
          <p:cNvPr id="6" name="Diagram 5"/>
          <p:cNvGraphicFramePr/>
          <p:nvPr>
            <p:extLst>
              <p:ext uri="{D42A27DB-BD31-4B8C-83A1-F6EECF244321}">
                <p14:modId xmlns:p14="http://schemas.microsoft.com/office/powerpoint/2010/main" val="2858912501"/>
              </p:ext>
            </p:extLst>
          </p:nvPr>
        </p:nvGraphicFramePr>
        <p:xfrm>
          <a:off x="1" y="840435"/>
          <a:ext cx="9085262" cy="26232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4779840" y="3567721"/>
            <a:ext cx="3823854" cy="2031325"/>
          </a:xfrm>
          <a:prstGeom prst="rect">
            <a:avLst/>
          </a:prstGeom>
        </p:spPr>
        <p:txBody>
          <a:bodyPr wrap="square">
            <a:spAutoFit/>
          </a:bodyPr>
          <a:lstStyle/>
          <a:p>
            <a:r>
              <a:rPr lang="en-US" dirty="0" smtClean="0">
                <a:latin typeface="Gill Sans" pitchFamily="34" charset="0"/>
              </a:rPr>
              <a:t>Fertilisers help meet the need of food, fiber, fuel and feed for our growing population. </a:t>
            </a:r>
            <a:r>
              <a:rPr lang="en-US" dirty="0">
                <a:latin typeface="Gill Sans" pitchFamily="34" charset="0"/>
              </a:rPr>
              <a:t>D</a:t>
            </a:r>
            <a:r>
              <a:rPr lang="en-US" dirty="0" smtClean="0">
                <a:latin typeface="Gill Sans" pitchFamily="34" charset="0"/>
              </a:rPr>
              <a:t>eficiency of plant nutrients in soil is on rise. To replenish the same for ensuring food security, use of fertiliser is indispensable. </a:t>
            </a:r>
            <a:endParaRPr lang="en-US" dirty="0">
              <a:latin typeface="Gill Sans" pitchFamily="34" charset="0"/>
            </a:endParaRPr>
          </a:p>
        </p:txBody>
      </p:sp>
      <p:sp>
        <p:nvSpPr>
          <p:cNvPr id="19" name="TextBox 18"/>
          <p:cNvSpPr txBox="1"/>
          <p:nvPr/>
        </p:nvSpPr>
        <p:spPr>
          <a:xfrm>
            <a:off x="4776520" y="3138228"/>
            <a:ext cx="2812473" cy="374073"/>
          </a:xfrm>
          <a:prstGeom prst="rect">
            <a:avLst/>
          </a:prstGeom>
          <a:noFill/>
        </p:spPr>
        <p:txBody>
          <a:bodyPr wrap="square" rtlCol="0">
            <a:spAutoFit/>
          </a:bodyPr>
          <a:lstStyle/>
          <a:p>
            <a:r>
              <a:rPr lang="en-US" b="1" u="sng" dirty="0" smtClean="0">
                <a:latin typeface="Gill Sans" pitchFamily="34" charset="0"/>
              </a:rPr>
              <a:t>Post </a:t>
            </a:r>
            <a:endParaRPr lang="en-US" b="1" u="sng" dirty="0">
              <a:latin typeface="Gill Sans" pitchFamily="34" charset="0"/>
            </a:endParaRPr>
          </a:p>
        </p:txBody>
      </p:sp>
      <p:pic>
        <p:nvPicPr>
          <p:cNvPr id="1026" name="Picture 2"/>
          <p:cNvPicPr>
            <a:picLocks noChangeAspect="1" noChangeArrowheads="1"/>
          </p:cNvPicPr>
          <p:nvPr/>
        </p:nvPicPr>
        <p:blipFill>
          <a:blip r:embed="rId7"/>
          <a:srcRect/>
          <a:stretch>
            <a:fillRect/>
          </a:stretch>
        </p:blipFill>
        <p:spPr bwMode="auto">
          <a:xfrm>
            <a:off x="1043512" y="2813264"/>
            <a:ext cx="3290974" cy="32909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2</a:t>
            </a:fld>
            <a:endParaRPr lang="en-US">
              <a:solidFill>
                <a:srgbClr val="7F7F7F"/>
              </a:solidFill>
              <a:latin typeface="Helvetica Neue" charset="0"/>
            </a:endParaRPr>
          </a:p>
        </p:txBody>
      </p:sp>
      <p:graphicFrame>
        <p:nvGraphicFramePr>
          <p:cNvPr id="6" name="Diagram 5"/>
          <p:cNvGraphicFramePr/>
          <p:nvPr/>
        </p:nvGraphicFramePr>
        <p:xfrm>
          <a:off x="1" y="882000"/>
          <a:ext cx="9085262" cy="57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TextBox 16"/>
          <p:cNvSpPr txBox="1"/>
          <p:nvPr/>
        </p:nvSpPr>
        <p:spPr>
          <a:xfrm>
            <a:off x="397119" y="3465495"/>
            <a:ext cx="3531944" cy="1477328"/>
          </a:xfrm>
          <a:prstGeom prst="rect">
            <a:avLst/>
          </a:prstGeom>
          <a:noFill/>
        </p:spPr>
        <p:txBody>
          <a:bodyPr wrap="square" rtlCol="0">
            <a:spAutoFit/>
          </a:bodyPr>
          <a:lstStyle/>
          <a:p>
            <a:r>
              <a:rPr lang="en-US" dirty="0" smtClean="0">
                <a:latin typeface="Gill Sans" pitchFamily="34" charset="0"/>
              </a:rPr>
              <a:t>Fertilisers contain essential nutrients in specific ionic forms which plant roots are capable of absorbing and help in better food production. 	</a:t>
            </a:r>
            <a:endParaRPr lang="en-US" dirty="0">
              <a:latin typeface="Gill Sans" pitchFamily="34" charset="0"/>
            </a:endParaRPr>
          </a:p>
        </p:txBody>
      </p:sp>
      <p:sp>
        <p:nvSpPr>
          <p:cNvPr id="18" name="TextBox 17"/>
          <p:cNvSpPr txBox="1"/>
          <p:nvPr/>
        </p:nvSpPr>
        <p:spPr>
          <a:xfrm>
            <a:off x="425695" y="3091422"/>
            <a:ext cx="2812473" cy="374073"/>
          </a:xfrm>
          <a:prstGeom prst="rect">
            <a:avLst/>
          </a:prstGeom>
          <a:noFill/>
        </p:spPr>
        <p:txBody>
          <a:bodyPr wrap="square" rtlCol="0">
            <a:spAutoFit/>
          </a:bodyPr>
          <a:lstStyle/>
          <a:p>
            <a:r>
              <a:rPr lang="en-US" b="1" u="sng" dirty="0" smtClean="0">
                <a:latin typeface="Gill Sans" pitchFamily="34" charset="0"/>
              </a:rPr>
              <a:t>Post</a:t>
            </a:r>
            <a:endParaRPr lang="en-US" b="1" u="sng" dirty="0">
              <a:latin typeface="Gill Sans" pitchFamily="34" charset="0"/>
            </a:endParaRPr>
          </a:p>
        </p:txBody>
      </p:sp>
      <p:pic>
        <p:nvPicPr>
          <p:cNvPr id="2050" name="Picture 2"/>
          <p:cNvPicPr>
            <a:picLocks noChangeAspect="1" noChangeArrowheads="1"/>
          </p:cNvPicPr>
          <p:nvPr/>
        </p:nvPicPr>
        <p:blipFill>
          <a:blip r:embed="rId7"/>
          <a:srcRect/>
          <a:stretch>
            <a:fillRect/>
          </a:stretch>
        </p:blipFill>
        <p:spPr bwMode="auto">
          <a:xfrm>
            <a:off x="4201994" y="2640967"/>
            <a:ext cx="3573795" cy="357379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3</a:t>
            </a:fld>
            <a:endParaRPr lang="en-US">
              <a:solidFill>
                <a:srgbClr val="7F7F7F"/>
              </a:solidFill>
              <a:latin typeface="Helvetica Neue" charset="0"/>
            </a:endParaRPr>
          </a:p>
        </p:txBody>
      </p:sp>
      <p:graphicFrame>
        <p:nvGraphicFramePr>
          <p:cNvPr id="6" name="Diagram 5"/>
          <p:cNvGraphicFramePr/>
          <p:nvPr/>
        </p:nvGraphicFramePr>
        <p:xfrm>
          <a:off x="1" y="882000"/>
          <a:ext cx="9085262" cy="57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Rectangle 14"/>
          <p:cNvSpPr/>
          <p:nvPr/>
        </p:nvSpPr>
        <p:spPr>
          <a:xfrm>
            <a:off x="5006277" y="3478051"/>
            <a:ext cx="3545553" cy="1200329"/>
          </a:xfrm>
          <a:prstGeom prst="rect">
            <a:avLst/>
          </a:prstGeom>
        </p:spPr>
        <p:txBody>
          <a:bodyPr wrap="square">
            <a:spAutoFit/>
          </a:bodyPr>
          <a:lstStyle/>
          <a:p>
            <a:r>
              <a:rPr lang="en-US" dirty="0" smtClean="0">
                <a:latin typeface="Gill Sans" pitchFamily="34" charset="0"/>
              </a:rPr>
              <a:t>Plant nutrients need to be applied in balanced proportion on analysis of soil. Balanced </a:t>
            </a:r>
            <a:r>
              <a:rPr lang="en-US" dirty="0" err="1" smtClean="0">
                <a:latin typeface="Gill Sans" pitchFamily="34" charset="0"/>
              </a:rPr>
              <a:t>fertilisation</a:t>
            </a:r>
            <a:r>
              <a:rPr lang="en-US" dirty="0" smtClean="0">
                <a:latin typeface="Gill Sans" pitchFamily="34" charset="0"/>
              </a:rPr>
              <a:t> improves soil health.</a:t>
            </a:r>
            <a:endParaRPr lang="en-US" dirty="0">
              <a:latin typeface="Gill Sans" pitchFamily="34" charset="0"/>
            </a:endParaRPr>
          </a:p>
        </p:txBody>
      </p:sp>
      <p:sp>
        <p:nvSpPr>
          <p:cNvPr id="16" name="TextBox 15"/>
          <p:cNvSpPr txBox="1"/>
          <p:nvPr/>
        </p:nvSpPr>
        <p:spPr>
          <a:xfrm>
            <a:off x="5191632" y="3132554"/>
            <a:ext cx="2812473" cy="374073"/>
          </a:xfrm>
          <a:prstGeom prst="rect">
            <a:avLst/>
          </a:prstGeom>
          <a:noFill/>
        </p:spPr>
        <p:txBody>
          <a:bodyPr wrap="square" rtlCol="0">
            <a:spAutoFit/>
          </a:bodyPr>
          <a:lstStyle/>
          <a:p>
            <a:r>
              <a:rPr lang="en-US" b="1" u="sng" dirty="0" smtClean="0">
                <a:latin typeface="Gill Sans" pitchFamily="34" charset="0"/>
              </a:rPr>
              <a:t>Post</a:t>
            </a:r>
            <a:endParaRPr lang="en-US" b="1" u="sng" dirty="0">
              <a:latin typeface="Gill Sans" pitchFamily="34" charset="0"/>
            </a:endParaRPr>
          </a:p>
        </p:txBody>
      </p:sp>
      <p:pic>
        <p:nvPicPr>
          <p:cNvPr id="3074" name="Picture 2"/>
          <p:cNvPicPr>
            <a:picLocks noChangeAspect="1" noChangeArrowheads="1"/>
          </p:cNvPicPr>
          <p:nvPr/>
        </p:nvPicPr>
        <p:blipFill>
          <a:blip r:embed="rId7"/>
          <a:srcRect/>
          <a:stretch>
            <a:fillRect/>
          </a:stretch>
        </p:blipFill>
        <p:spPr bwMode="auto">
          <a:xfrm>
            <a:off x="280800" y="3334879"/>
            <a:ext cx="4478337" cy="13435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4</a:t>
            </a:fld>
            <a:endParaRPr lang="en-US">
              <a:solidFill>
                <a:srgbClr val="7F7F7F"/>
              </a:solidFill>
              <a:latin typeface="Helvetica Neue" charset="0"/>
            </a:endParaRPr>
          </a:p>
        </p:txBody>
      </p:sp>
      <p:graphicFrame>
        <p:nvGraphicFramePr>
          <p:cNvPr id="6" name="Diagram 5"/>
          <p:cNvGraphicFramePr/>
          <p:nvPr>
            <p:extLst>
              <p:ext uri="{D42A27DB-BD31-4B8C-83A1-F6EECF244321}">
                <p14:modId xmlns:p14="http://schemas.microsoft.com/office/powerpoint/2010/main" val="422787939"/>
              </p:ext>
            </p:extLst>
          </p:nvPr>
        </p:nvGraphicFramePr>
        <p:xfrm>
          <a:off x="1" y="840434"/>
          <a:ext cx="9085262" cy="57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7" name="Rectangle 16"/>
          <p:cNvSpPr/>
          <p:nvPr/>
        </p:nvSpPr>
        <p:spPr>
          <a:xfrm>
            <a:off x="540000" y="3667312"/>
            <a:ext cx="3657927" cy="2308324"/>
          </a:xfrm>
          <a:prstGeom prst="rect">
            <a:avLst/>
          </a:prstGeom>
        </p:spPr>
        <p:txBody>
          <a:bodyPr wrap="square">
            <a:spAutoFit/>
          </a:bodyPr>
          <a:lstStyle/>
          <a:p>
            <a:r>
              <a:rPr lang="en-IN" dirty="0" smtClean="0">
                <a:latin typeface="Gill Sans" pitchFamily="34" charset="0"/>
              </a:rPr>
              <a:t>Government provides subsidy of more than 70% of cost of urea.  DAP is subsidised only by 35% of the cost. This has led to low cost of urea and high cost of DAP to the farmer tempting him to use more urea at the cost of DAP. Result is imbalanced use of fertilisers.</a:t>
            </a:r>
            <a:endParaRPr lang="en-IN" dirty="0">
              <a:latin typeface="Gill Sans" pitchFamily="34" charset="0"/>
            </a:endParaRPr>
          </a:p>
        </p:txBody>
      </p:sp>
      <p:sp>
        <p:nvSpPr>
          <p:cNvPr id="19" name="TextBox 18"/>
          <p:cNvSpPr txBox="1"/>
          <p:nvPr/>
        </p:nvSpPr>
        <p:spPr>
          <a:xfrm>
            <a:off x="553855" y="3325265"/>
            <a:ext cx="2812473" cy="374073"/>
          </a:xfrm>
          <a:prstGeom prst="rect">
            <a:avLst/>
          </a:prstGeom>
          <a:noFill/>
        </p:spPr>
        <p:txBody>
          <a:bodyPr wrap="square" rtlCol="0">
            <a:spAutoFit/>
          </a:bodyPr>
          <a:lstStyle/>
          <a:p>
            <a:r>
              <a:rPr lang="en-US" b="1" u="sng" dirty="0" smtClean="0">
                <a:latin typeface="Gill Sans" pitchFamily="34" charset="0"/>
              </a:rPr>
              <a:t>Post</a:t>
            </a:r>
            <a:endParaRPr lang="en-US" b="1" u="sng" dirty="0">
              <a:latin typeface="Gill Sans" pitchFamily="34" charset="0"/>
            </a:endParaRPr>
          </a:p>
        </p:txBody>
      </p:sp>
      <p:pic>
        <p:nvPicPr>
          <p:cNvPr id="1026" name="Picture 2"/>
          <p:cNvPicPr>
            <a:picLocks noChangeAspect="1" noChangeArrowheads="1"/>
          </p:cNvPicPr>
          <p:nvPr/>
        </p:nvPicPr>
        <p:blipFill>
          <a:blip r:embed="rId7"/>
          <a:srcRect/>
          <a:stretch>
            <a:fillRect/>
          </a:stretch>
        </p:blipFill>
        <p:spPr bwMode="auto">
          <a:xfrm>
            <a:off x="4709222" y="3066501"/>
            <a:ext cx="3486698" cy="34866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5</a:t>
            </a:fld>
            <a:endParaRPr lang="en-US">
              <a:solidFill>
                <a:srgbClr val="7F7F7F"/>
              </a:solidFill>
              <a:latin typeface="Helvetica Neue" charset="0"/>
            </a:endParaRPr>
          </a:p>
        </p:txBody>
      </p:sp>
      <p:graphicFrame>
        <p:nvGraphicFramePr>
          <p:cNvPr id="6" name="Diagram 5"/>
          <p:cNvGraphicFramePr/>
          <p:nvPr>
            <p:extLst>
              <p:ext uri="{D42A27DB-BD31-4B8C-83A1-F6EECF244321}">
                <p14:modId xmlns:p14="http://schemas.microsoft.com/office/powerpoint/2010/main" val="422787939"/>
              </p:ext>
            </p:extLst>
          </p:nvPr>
        </p:nvGraphicFramePr>
        <p:xfrm>
          <a:off x="1" y="840434"/>
          <a:ext cx="9085262" cy="57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Rectangle 17"/>
          <p:cNvSpPr/>
          <p:nvPr/>
        </p:nvSpPr>
        <p:spPr>
          <a:xfrm>
            <a:off x="4668997" y="3667312"/>
            <a:ext cx="3477491" cy="1754326"/>
          </a:xfrm>
          <a:prstGeom prst="rect">
            <a:avLst/>
          </a:prstGeom>
        </p:spPr>
        <p:txBody>
          <a:bodyPr wrap="square">
            <a:spAutoFit/>
          </a:bodyPr>
          <a:lstStyle/>
          <a:p>
            <a:r>
              <a:rPr lang="en-IN" dirty="0" smtClean="0">
                <a:latin typeface="Gill Sans" pitchFamily="34" charset="0"/>
              </a:rPr>
              <a:t>Subsidy on different products should be fixed in a manner that the </a:t>
            </a:r>
            <a:r>
              <a:rPr lang="en-IN" dirty="0" err="1" smtClean="0">
                <a:latin typeface="Gill Sans" pitchFamily="34" charset="0"/>
              </a:rPr>
              <a:t>corrosponding</a:t>
            </a:r>
            <a:r>
              <a:rPr lang="en-IN" dirty="0" smtClean="0">
                <a:latin typeface="Gill Sans" pitchFamily="34" charset="0"/>
              </a:rPr>
              <a:t> retail prices encourage farmers to use fertilisers in balanced proportion.</a:t>
            </a:r>
            <a:endParaRPr lang="en-IN" dirty="0">
              <a:latin typeface="Gill Sans" pitchFamily="34" charset="0"/>
            </a:endParaRPr>
          </a:p>
        </p:txBody>
      </p:sp>
      <p:sp>
        <p:nvSpPr>
          <p:cNvPr id="20" name="TextBox 19"/>
          <p:cNvSpPr txBox="1"/>
          <p:nvPr/>
        </p:nvSpPr>
        <p:spPr>
          <a:xfrm>
            <a:off x="4715823" y="3325265"/>
            <a:ext cx="2812473" cy="374073"/>
          </a:xfrm>
          <a:prstGeom prst="rect">
            <a:avLst/>
          </a:prstGeom>
          <a:noFill/>
        </p:spPr>
        <p:txBody>
          <a:bodyPr wrap="square" rtlCol="0">
            <a:spAutoFit/>
          </a:bodyPr>
          <a:lstStyle/>
          <a:p>
            <a:r>
              <a:rPr lang="en-US" b="1" u="sng" dirty="0" smtClean="0">
                <a:latin typeface="Gill Sans" pitchFamily="34" charset="0"/>
              </a:rPr>
              <a:t>Post</a:t>
            </a:r>
            <a:endParaRPr lang="en-US" b="1" u="sng" dirty="0">
              <a:latin typeface="Gill Sans" pitchFamily="34" charset="0"/>
            </a:endParaRPr>
          </a:p>
        </p:txBody>
      </p:sp>
      <p:pic>
        <p:nvPicPr>
          <p:cNvPr id="5122" name="Picture 2"/>
          <p:cNvPicPr>
            <a:picLocks noChangeAspect="1" noChangeArrowheads="1"/>
          </p:cNvPicPr>
          <p:nvPr/>
        </p:nvPicPr>
        <p:blipFill>
          <a:blip r:embed="rId7"/>
          <a:srcRect/>
          <a:stretch>
            <a:fillRect/>
          </a:stretch>
        </p:blipFill>
        <p:spPr bwMode="auto">
          <a:xfrm>
            <a:off x="946223" y="2766815"/>
            <a:ext cx="3139715" cy="313971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6</a:t>
            </a:fld>
            <a:endParaRPr lang="en-US">
              <a:solidFill>
                <a:srgbClr val="7F7F7F"/>
              </a:solidFill>
              <a:latin typeface="Helvetica Neue" charset="0"/>
            </a:endParaRPr>
          </a:p>
        </p:txBody>
      </p:sp>
      <p:graphicFrame>
        <p:nvGraphicFramePr>
          <p:cNvPr id="6" name="Diagram 5"/>
          <p:cNvGraphicFramePr/>
          <p:nvPr>
            <p:extLst>
              <p:ext uri="{D42A27DB-BD31-4B8C-83A1-F6EECF244321}">
                <p14:modId xmlns:p14="http://schemas.microsoft.com/office/powerpoint/2010/main" val="3447574072"/>
              </p:ext>
            </p:extLst>
          </p:nvPr>
        </p:nvGraphicFramePr>
        <p:xfrm>
          <a:off x="0" y="882000"/>
          <a:ext cx="9085262" cy="57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85923180"/>
              </p:ext>
            </p:extLst>
          </p:nvPr>
        </p:nvGraphicFramePr>
        <p:xfrm>
          <a:off x="1" y="840434"/>
          <a:ext cx="9085262" cy="57127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8" name="Rectangle 7"/>
          <p:cNvSpPr/>
          <p:nvPr/>
        </p:nvSpPr>
        <p:spPr>
          <a:xfrm>
            <a:off x="540000" y="3160675"/>
            <a:ext cx="3657927" cy="2862322"/>
          </a:xfrm>
          <a:prstGeom prst="rect">
            <a:avLst/>
          </a:prstGeom>
        </p:spPr>
        <p:txBody>
          <a:bodyPr wrap="square">
            <a:spAutoFit/>
          </a:bodyPr>
          <a:lstStyle/>
          <a:p>
            <a:r>
              <a:rPr lang="en-IN" dirty="0" smtClean="0">
                <a:latin typeface="Gill Sans" pitchFamily="34" charset="0"/>
              </a:rPr>
              <a:t>Government make inadequate provision of funds in annual budget. Payment of legitimate  dues of the industry is inordinately delayed. There is always cash flow problems . Industry borrows  money at high rate of interest. Many urea units are incurring losses and others may follow  soon.</a:t>
            </a:r>
            <a:endParaRPr lang="en-IN" dirty="0">
              <a:latin typeface="Gill Sans" pitchFamily="34" charset="0"/>
            </a:endParaRPr>
          </a:p>
        </p:txBody>
      </p:sp>
      <p:sp>
        <p:nvSpPr>
          <p:cNvPr id="10" name="TextBox 9"/>
          <p:cNvSpPr txBox="1"/>
          <p:nvPr/>
        </p:nvSpPr>
        <p:spPr>
          <a:xfrm>
            <a:off x="553855" y="2756843"/>
            <a:ext cx="2812473" cy="374073"/>
          </a:xfrm>
          <a:prstGeom prst="rect">
            <a:avLst/>
          </a:prstGeom>
          <a:noFill/>
        </p:spPr>
        <p:txBody>
          <a:bodyPr wrap="square" rtlCol="0">
            <a:spAutoFit/>
          </a:bodyPr>
          <a:lstStyle/>
          <a:p>
            <a:r>
              <a:rPr lang="en-US" b="1" u="sng" dirty="0" smtClean="0">
                <a:latin typeface="Gill Sans" pitchFamily="34" charset="0"/>
              </a:rPr>
              <a:t>Post</a:t>
            </a:r>
            <a:endParaRPr lang="en-US" b="1" u="sng" dirty="0">
              <a:latin typeface="Gill Sans" pitchFamily="34" charset="0"/>
            </a:endParaRPr>
          </a:p>
        </p:txBody>
      </p:sp>
      <p:pic>
        <p:nvPicPr>
          <p:cNvPr id="6146" name="Picture 2"/>
          <p:cNvPicPr>
            <a:picLocks noChangeAspect="1" noChangeArrowheads="1"/>
          </p:cNvPicPr>
          <p:nvPr/>
        </p:nvPicPr>
        <p:blipFill>
          <a:blip r:embed="rId12"/>
          <a:srcRect/>
          <a:stretch>
            <a:fillRect/>
          </a:stretch>
        </p:blipFill>
        <p:spPr bwMode="auto">
          <a:xfrm>
            <a:off x="4624628" y="2920851"/>
            <a:ext cx="3039952" cy="289229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391E0A2-041C-414C-90A9-B42851CC2F1B}" type="slidenum">
              <a:rPr lang="en-US" smtClean="0"/>
              <a:pPr>
                <a:defRPr/>
              </a:pPr>
              <a:t>7</a:t>
            </a:fld>
            <a:endParaRPr lang="en-US">
              <a:solidFill>
                <a:srgbClr val="7F7F7F"/>
              </a:solidFill>
              <a:latin typeface="Helvetica Neue" charset="0"/>
            </a:endParaRPr>
          </a:p>
        </p:txBody>
      </p:sp>
      <p:graphicFrame>
        <p:nvGraphicFramePr>
          <p:cNvPr id="6" name="Diagram 5"/>
          <p:cNvGraphicFramePr/>
          <p:nvPr>
            <p:extLst>
              <p:ext uri="{D42A27DB-BD31-4B8C-83A1-F6EECF244321}">
                <p14:modId xmlns:p14="http://schemas.microsoft.com/office/powerpoint/2010/main" val="3447574072"/>
              </p:ext>
            </p:extLst>
          </p:nvPr>
        </p:nvGraphicFramePr>
        <p:xfrm>
          <a:off x="0" y="882000"/>
          <a:ext cx="9085262" cy="571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p:cNvGraphicFramePr/>
          <p:nvPr>
            <p:extLst>
              <p:ext uri="{D42A27DB-BD31-4B8C-83A1-F6EECF244321}">
                <p14:modId xmlns:p14="http://schemas.microsoft.com/office/powerpoint/2010/main" val="285923180"/>
              </p:ext>
            </p:extLst>
          </p:nvPr>
        </p:nvGraphicFramePr>
        <p:xfrm>
          <a:off x="1" y="840434"/>
          <a:ext cx="9085262" cy="571276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Rectangle 8"/>
          <p:cNvSpPr/>
          <p:nvPr/>
        </p:nvSpPr>
        <p:spPr>
          <a:xfrm>
            <a:off x="4668997" y="3197746"/>
            <a:ext cx="3477491" cy="2031325"/>
          </a:xfrm>
          <a:prstGeom prst="rect">
            <a:avLst/>
          </a:prstGeom>
        </p:spPr>
        <p:txBody>
          <a:bodyPr wrap="square">
            <a:spAutoFit/>
          </a:bodyPr>
          <a:lstStyle/>
          <a:p>
            <a:r>
              <a:rPr lang="en-IN" dirty="0" smtClean="0">
                <a:latin typeface="Gill Sans" pitchFamily="34" charset="0"/>
              </a:rPr>
              <a:t>Industry is moving towards sickness. Corrective measures to save this industry are urgently required. Adequate allocation of funds and timely payment of subsidy will help in ensuring viable operation of industry.</a:t>
            </a:r>
            <a:endParaRPr lang="en-IN" dirty="0">
              <a:latin typeface="Gill Sans" pitchFamily="34" charset="0"/>
            </a:endParaRPr>
          </a:p>
        </p:txBody>
      </p:sp>
      <p:sp>
        <p:nvSpPr>
          <p:cNvPr id="11" name="TextBox 10"/>
          <p:cNvSpPr txBox="1"/>
          <p:nvPr/>
        </p:nvSpPr>
        <p:spPr>
          <a:xfrm>
            <a:off x="4715823" y="2744486"/>
            <a:ext cx="2812473" cy="374073"/>
          </a:xfrm>
          <a:prstGeom prst="rect">
            <a:avLst/>
          </a:prstGeom>
          <a:noFill/>
        </p:spPr>
        <p:txBody>
          <a:bodyPr wrap="square" rtlCol="0">
            <a:spAutoFit/>
          </a:bodyPr>
          <a:lstStyle/>
          <a:p>
            <a:r>
              <a:rPr lang="en-US" b="1" u="sng" dirty="0" smtClean="0">
                <a:latin typeface="Gill Sans" pitchFamily="34" charset="0"/>
              </a:rPr>
              <a:t>Post</a:t>
            </a:r>
            <a:endParaRPr lang="en-US" b="1" u="sng" dirty="0">
              <a:latin typeface="Gill Sans" pitchFamily="34" charset="0"/>
            </a:endParaRPr>
          </a:p>
        </p:txBody>
      </p:sp>
      <p:pic>
        <p:nvPicPr>
          <p:cNvPr id="7170" name="Picture 2"/>
          <p:cNvPicPr>
            <a:picLocks noChangeAspect="1" noChangeArrowheads="1"/>
          </p:cNvPicPr>
          <p:nvPr/>
        </p:nvPicPr>
        <p:blipFill>
          <a:blip r:embed="rId12"/>
          <a:srcRect/>
          <a:stretch>
            <a:fillRect/>
          </a:stretch>
        </p:blipFill>
        <p:spPr bwMode="auto">
          <a:xfrm>
            <a:off x="791576" y="2719771"/>
            <a:ext cx="3693618" cy="3229277"/>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10837</TotalTime>
  <Words>408</Words>
  <Application>Microsoft Office PowerPoint</Application>
  <PresentationFormat>On-screen Show (4:3)</PresentationFormat>
  <Paragraphs>35</Paragraphs>
  <Slides>7</Slides>
  <Notes>0</Notes>
  <HiddenSlides>0</HiddenSlides>
  <MMClips>0</MMClips>
  <ScaleCrop>false</ScaleCrop>
  <HeadingPairs>
    <vt:vector size="4" baseType="variant">
      <vt:variant>
        <vt:lpstr>Theme</vt:lpstr>
      </vt:variant>
      <vt:variant>
        <vt:i4>5</vt:i4>
      </vt:variant>
      <vt:variant>
        <vt:lpstr>Slide Titles</vt:lpstr>
      </vt:variant>
      <vt:variant>
        <vt:i4>7</vt:i4>
      </vt:variant>
    </vt:vector>
  </HeadingPairs>
  <TitlesOfParts>
    <vt:vector size="12" baseType="lpstr">
      <vt:lpstr>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Kiran Khalap</dc:creator>
  <cp:lastModifiedBy>chanda</cp:lastModifiedBy>
  <cp:revision>1884</cp:revision>
  <cp:lastPrinted>2014-07-02T11:04:15Z</cp:lastPrinted>
  <dcterms:created xsi:type="dcterms:W3CDTF">2012-03-05T08:46:35Z</dcterms:created>
  <dcterms:modified xsi:type="dcterms:W3CDTF">2015-03-18T04:07:25Z</dcterms:modified>
</cp:coreProperties>
</file>